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59" r:id="rId6"/>
    <p:sldId id="260" r:id="rId7"/>
    <p:sldId id="281" r:id="rId8"/>
    <p:sldId id="268" r:id="rId9"/>
    <p:sldId id="28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1"/>
    </inkml:context>
    <inkml:brush xml:id="br0">
      <inkml:brushProperty name="width" value="0.3" units="cm"/>
      <inkml:brushProperty name="height" value="0.6" units="cm"/>
      <inkml:brushProperty name="color" value="#FFFFF7"/>
      <inkml:brushProperty name="tip" value="rectangle"/>
      <inkml:brushProperty name="rasterOp" value="maskPen"/>
    </inkml:brush>
  </inkml:definitions>
  <inkml:trace contextRef="#ctx0" brushRef="#br0">1 1 3177 0 0,'2'33'709'0'0,"2"1"-1"0"0,10 42 1 0 0,-1-7-20 0 0,-7-15 188 0 0,-3-1 0 0 0,-8 76 0 0 0,2-82-613 0 0,1 0 0 0 0,3 0 0 0 0,14 80 0 0 0,-5-80-204 0 0,4-1-1 0 0,1 1 0 0 0,3-2 0 0 0,2 0 0 0 0,44 69 0 0 0,-56-103-2 0 0,2 0 0 0 0,-1 0 0 0 0,1-1-1 0 0,1 0 1 0 0,0-1 0 0 0,1 0 0 0 0,0 0 0 0 0,0-1-1 0 0,1 0 1 0 0,0-1 0 0 0,1 0 0 0 0,-1-1 0 0 0,1 0 0 0 0,1-1-1 0 0,-1 0 1 0 0,2-2 0 0 0,-2 1 0 0 0,26 2 0 0 0,-22-4 24 0 0,0-1 0 0 0,0 0 0 0 0,1-1 0 0 0,-2-1 0 0 0,2 0 0 0 0,-1-2 0 0 0,-1 0 0 0 0,1-1 0 0 0,0 0 0 0 0,0-1 0 0 0,-1-1 0 0 0,0 0 0 0 0,-1 0 1 0 0,0-2-1 0 0,23-13 0 0 0,9-11 24 0 0,-2-1 1 0 0,-2-1-1 0 0,-1-3 1 0 0,-2-2 0 0 0,47-55-1 0 0,-67 66-110 0 0,-1-2 0 0 0,-2 1 0 0 0,23-54 0 0 0,25-100-23 0 0,-66 183 28 0 0,5-21-2 0 0,-1 2 0 0 0,0-2 1 0 0,-2 1-1 0 0,-1-2 0 0 0,-1 2 0 0 0,-1-1 0 0 0,-1 1 1 0 0,-1-1-1 0 0,-1 1 0 0 0,-13-37 0 0 0,15 52-11 0 0,1 1-1 0 0,-1-1 1 0 0,0 1 0 0 0,-1-1-1 0 0,1 1 1 0 0,-1 0-1 0 0,0 0 1 0 0,-1 0 0 0 0,1 0-1 0 0,0 0 1 0 0,-1 1-1 0 0,0-1 1 0 0,0 1 0 0 0,0 0-1 0 0,-7-3 1 0 0,6 4-1 0 0,0 0 0 0 0,1 1 0 0 0,-1-1 0 0 0,-1 1 0 0 0,1-1 0 0 0,0 2 0 0 0,0-1 0 0 0,-1 0 0 0 0,1 1-1 0 0,-1 0 1 0 0,2 0 0 0 0,-2 1 0 0 0,0-1 0 0 0,1 1 0 0 0,-10 2 0 0 0,-29 10-38 0 0,1 0-1 0 0,-47 23 1 0 0,37-15-11 0 0,-10 4-56 0 0,-78 42 0 0 0,110-49 34 0 0,0 2 0 0 0,2-1 1 0 0,2 3-1 0 0,-1 0 0 0 0,2 2 0 0 0,2 0 1 0 0,0 2-1 0 0,2 0 0 0 0,1 1 1 0 0,1 1-1 0 0,-29 57 0 0 0,37-57-520 0 0,1 0-1 0 0,2 1 0 0 0,1 0 0 0 0,-7 47 1 0 0,5 13-2027 0 0,10-43 1079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20 944 0 0,'0'-1'100'0'0,"0"-1"0"0"0,0 1 0 0 0,0 0 0 0 0,0 0-1 0 0,0-1 1 0 0,0 1 0 0 0,7-10 1976 0 0,-2 20-1757 0 0,39 161-53 0 0,-44-168-228 0 0,2 1 0 0 0,-1 1-1 0 0,-1-2 1 0 0,1-1 0 0 0,1 3 0 0 0,-1-1 0 0 0,0-2 0 0 0,-1 2 0 0 0,2-1 0 0 0,0 0 0 0 0,0 1 0 0 0,-1-1 0 0 0,1-1 0 0 0,0 1 0 0 0,4 3 0 0 0,2 11 1493 0 0,-8-16-1484 0 0,0 0 1 0 0,0 0-1 0 0,-1 0 0 0 0,1 0 0 0 0,0 0 1 0 0,0 0-1 0 0,0 0 0 0 0,-1 0 1 0 0,-1-1 330 0 0,2 1-331 0 0,-1 0-53 0 0,0 0 0 0 0,1 0-1 0 0,-2 0 1 0 0,2 0 0 0 0,-1-2-1 0 0,1 2 1 0 0,-1-1 0 0 0,1 1-1 0 0,-2 0 1 0 0,2 0 0 0 0,0-1 0 0 0,-1 1-1 0 0,1 0 1 0 0,-1-1 0 0 0,-1-1-1 0 0,-16-60 17 0 0,17 58-10 0 0,-2 1 0 0 0,2 0 1 0 0,-2 0-1 0 0,1 0 0 0 0,-1-1 1 0 0,0 2-1 0 0,1-2 0 0 0,-2 2 1 0 0,1-1-1 0 0,-3-2 1 0 0,4 5-9 0 0,-2-27 116 0 0,4 27-86 0 0,0 0-21 0 0,0 0 1 0 0,0 0-1 0 0,-1 1 0 0 0,1-1 0 0 0,0 0 1 0 0,0 0-1 0 0,0 1 0 0 0,0-1 0 0 0,0 2 0 0 0,0-2 1 0 0,0 0-1 0 0,0 0 0 0 0,0 1 0 0 0,0-1 0 0 0,0 0 1 0 0,0 0-1 0 0,0 1 0 0 0,1-1 0 0 0,-1 0 0 0 0,0 0 1 0 0,0 1-1 0 0,3 2 29 0 0,0-1 0 0 0,-1 0 0 0 0,1 0-1 0 0,-1-1 1 0 0,1 2 0 0 0,1-1 0 0 0,-1-1 0 0 0,-1 1 0 0 0,9 1 425 0 0,-11-3-440 0 0,1 0 1 0 0,-1 0-1 0 0,1 0 1 0 0,1 0-1 0 0,-2 0 1 0 0,1 0-1 0 0,-1 0 0 0 0,1 0 1 0 0,1 0-1 0 0,-2 0 1 0 0,1 0-1 0 0,-1 0 1 0 0,1 0-1 0 0,-1-1 0 0 0,2 1 1 0 0,-2 0-1 0 0,1 0 1 0 0,-1-1-1 0 0,1 1 1 0 0,-1-1-1 0 0,2 1 0 0 0,-1-2 1 0 0,0 1-16 0 0,-1 0 0 0 0,1 0 1 0 0,1-1-1 0 0,-2 1 0 0 0,1 0 1 0 0,-1 0-1 0 0,1 0 0 0 0,-1-1 1 0 0,0 1-1 0 0,2 0 0 0 0,-2 0 1 0 0,0-1-1 0 0,0 1 0 0 0,0 0 1 0 0,1 0-1 0 0,-1-2 0 0 0,0 2 1 0 0,0 0-1 0 0,-1-1 0 0 0,1 1 1 0 0,0-1-1 0 0,0 0 0 0 0,0 1 1 0 0,-2 0-1 0 0,2 0 0 0 0,0-1 1 0 0,-2-1-1 0 0,2-3 5 0 0,0 6-13 0 0,0-5-476 0 0,0 3 106 0 0,1 5 202 0 0,-2 25 179 0 0,2 8 0 0 0,0-23-15 0 0,-1-11-191 0 0,0 2 0 0 0,0-2 0 0 0,2 1 1 0 0,-2-1-1 0 0,1 2 0 0 0,-1-1 0 0 0,1-1 0 0 0,1 2 1 0 0,-1-2-1 0 0,2 5 0 0 0,1-4-505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1 188 72 0 0,'0'0'411'0'0,"0"-4"-195"0"0,1 1-154 0 0,1 0-1 0 0,-1 0 1 0 0,2 1 0 0 0,-2-2-1 0 0,0 1 1 0 0,2 1 0 0 0,-2-1 0 0 0,2 1-1 0 0,-1 0 1 0 0,1-1 0 0 0,0 1-1 0 0,-1-1 1 0 0,1 2 0 0 0,5-4 0 0 0,15-14 1072 0 0,-21 19-1018 0 0,-1 0 0 0 0,-1 0 1 0 0,1 0-1 0 0,-1 1 0 0 0,2-1 0 0 0,-1 0 0 0 0,0 0 0 0 0,1 0 0 0 0,-1 0 0 0 0,-1 0 0 0 0,1 0 0 0 0,2-1 0 0 0,14 4 2642 0 0,-17-3-2733 0 0,0 0 0 0 0,0 0 0 0 0,0 0 0 0 0,0 0 0 0 0,1 0 0 0 0,-1 1 0 0 0,0-1 0 0 0,0 0 0 0 0,0 0 0 0 0,0 1 0 0 0,0-1 0 0 0,0 0 0 0 0,0 0 1 0 0,0 0-1 0 0,0 0 0 0 0,0 0 0 0 0,-1 0 0 0 0,1 0 0 0 0,0 1 0 0 0,0-1 0 0 0,0 0 0 0 0,0 0 0 0 0,-11 3 594 0 0,-14-4 154 0 0,23 1-788 0 0,0-2 0 0 0,1 2 0 0 0,0-1-1 0 0,0 1 1 0 0,-2-2 0 0 0,2 2 0 0 0,-1-2 0 0 0,1 1 0 0 0,0 0 0 0 0,-1 0 0 0 0,1-2-1 0 0,0 2 1 0 0,1 0 0 0 0,-2 0 0 0 0,1-1 0 0 0,0 1 0 0 0,1-1 0 0 0,-2 0 0 0 0,2 1-1 0 0,-1-1 1 0 0,1 0 0 0 0,-1 0 0 0 0,1 1 0 0 0,0-1 0 0 0,0 0 0 0 0,0-1 0 0 0,0 2-1 0 0,0-4 1 0 0,0-1-30 0 0,0 1 0 0 0,1-1-1 0 0,0 1 1 0 0,1 0 0 0 0,-1-1-1 0 0,0 1 1 0 0,2 0-1 0 0,4-9 1 0 0,-3 8 46 0 0,-4 3 27 0 0,1 2 0 0 0,0 0 0 0 0,-1 0 0 0 0,1-2 0 0 0,1 2 0 0 0,-2-2 0 0 0,0 2 0 0 0,1 0 0 0 0,-1-2 0 0 0,0 2 0 0 0,1-5 459 0 0,-2 11-540 0 0,-32 50 453 0 0,33-54-393 0 0,-1-1 0 0 0,1 1 0 0 0,0-1-1 0 0,-1 1 1 0 0,1-1 0 0 0,0 2 0 0 0,-2-1 0 0 0,2-1 0 0 0,0 1-1 0 0,0-1 1 0 0,0 1 0 0 0,0-1 0 0 0,-1 2 0 0 0,1-2 0 0 0,0 1 0 0 0,0 0-1 0 0,0 0 1 0 0,0-1 0 0 0,0 2 0 0 0,1-2 0 0 0,-1 1 0 0 0,0 0-1 0 0,0-1 1 0 0,0 1 0 0 0,0-1 0 0 0,2 2 0 0 0,-2-2 0 0 0,0 1 0 0 0,0 0-1 0 0,1-1 1 0 0,-1 1 0 0 0,0-1 0 0 0,1 1 0 0 0,-1-1 0 0 0,0 0-1 0 0,2 2 1 0 0,-1-1 0 0 0,3 1 87 0 0,1 2-1 0 0,-1-1 1 0 0,1-1-1 0 0,8 3 1 0 0,10 8-21 0 0,-22-12-68 0 0,0 1 0 0 0,1 1 0 0 0,-1-1 0 0 0,0 1 0 0 0,-1-1 0 0 0,2 1-1 0 0,-2-1 1 0 0,1 1 0 0 0,-1-1 0 0 0,1 1 0 0 0,-1-1 0 0 0,0 4 0 0 0,0-2-4 0 0,0 0 1 0 0,2-1-1 0 0,-2 1 1 0 0,1 1-1 0 0,3 5 1 0 0,-2-4-110 0 0,2 1 0 0 0,2-1 0 0 0,-2 0 0 0 0,10 9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49"/>
    </inkml:context>
    <inkml:brush xml:id="br0">
      <inkml:brushProperty name="width" value="0.3" units="cm"/>
      <inkml:brushProperty name="height" value="0.6" units="cm"/>
      <inkml:brushProperty name="color" value="#FFFFF7"/>
      <inkml:brushProperty name="tip" value="rectangle"/>
      <inkml:brushProperty name="rasterOp" value="maskPen"/>
    </inkml:brush>
  </inkml:definitions>
  <inkml:trace contextRef="#ctx0" brushRef="#br0">299 1 2401 0 0,'0'0'-94'0'0,"-1"1"0"0"0,1-1 0 0 0,0 1 0 0 0,-2-1 0 0 0,2 0 0 0 0,0 2 0 0 0,-1-2 0 0 0,1 1 0 0 0,0-1 0 0 0,-1 1 0 0 0,1-1 0 0 0,0 1 0 0 0,0 1 0 0 0,0-1 0 0 0,-2-1 0 0 0,2 1 0 0 0,0-1 0 0 0,0 1 0 0 0,0-1 0 0 0,0 2 0 0 0,0 0 0 0 0,3 23-244 0 0,-2-11 354 0 0,-3 18 531 0 0,-1 0 0 0 0,-7 37-1 0 0,-2 3 169 0 0,-28 172 412 0 0,21-139-378 0 0,12-69-446 0 0,3-19 34 0 0,2-1 0 0 0,-4 34 0 0 0,8-57-327 0 0,-2 2 0 0 0,1-3 1 0 0,3-9-1 0 0,1-6-28 0 0,0-4 166 0 0,-1 0 1 0 0,-1 1 0 0 0,-3-3 0 0 0,-1-38 0 0 0,-1 55 66 0 0,1 0 0 0 0,-2 0 1 0 0,-1 1-1 0 0,2-2 0 0 0,-2 2 0 0 0,0 1 0 0 0,0-1 1 0 0,-1 0-1 0 0,-2 1 0 0 0,1-1 0 0 0,-1 2 0 0 0,-13-17 1 0 0,19 25-192 0 0,0-1 0 0 0,-1 0 1 0 0,1 1-1 0 0,0-1 0 0 0,-1 1 1 0 0,1 0-1 0 0,0 1 0 0 0,0-2 1 0 0,-2 2-1 0 0,2-2 0 0 0,-1 1 1 0 0,1 1-1 0 0,-4-1 0 0 0,5 1-23 0 0,0 0 0 0 0,-2 0 0 0 0,2 0 0 0 0,0 0 0 0 0,-1 0 0 0 0,1 0 0 0 0,0 0 0 0 0,-1 0 0 0 0,1 0 0 0 0,0 0 0 0 0,-2 1 0 0 0,2-1 0 0 0,0 0 0 0 0,-1 0 0 0 0,1 0 0 0 0,0 1 0 0 0,0-1 0 0 0,-1 0 0 0 0,1 0 0 0 0,-1 2 0 0 0,-5 15-30 0 0,-9 67 191 0 0,4 1 0 0 0,-1 140 0 0 0,12-223-153 0 0,2 88 316 0 0,-2-77-197 0 0,1 0 0 0 0,1 0 0 0 0,1 0 0 0 0,8 22 0 0 0,-11-34-119 0 0,0 0 0 0 0,0-1 0 0 0,0 1 0 0 0,1 1 0 0 0,-1-1 0 0 0,0 0 0 0 0,1-1 0 0 0,-1 1 0 0 0,2 1 0 0 0,-2-2 0 0 0,0 1 0 0 0,1-1 0 0 0,0 1 0 0 0,-1 0 0 0 0,1-1 0 0 0,-1 1-1 0 0,2-1 1 0 0,-1 2 0 0 0,-1-2 0 0 0,1 1 0 0 0,1-1 0 0 0,-2 0 0 0 0,1 0 0 0 0,0 1 0 0 0,-1-1 0 0 0,2 0 0 0 0,-1 0 0 0 0,0 0 0 0 0,-1 0 0 0 0,2 0 0 0 0,-1 0 0 0 0,0 0 0 0 0,-1 0 0 0 0,2 0 0 0 0,-1 0 0 0 0,0 0 0 0 0,-1 0 0 0 0,1 0 0 0 0,1-1 0 0 0,-1 1 0 0 0,-1 0 0 0 0,1-1 0 0 0,1 1 0 0 0,-2 0 0 0 0,1-2 0 0 0,0 2 0 0 0,1-2 0 0 0,2 0 1 0 0,0-2 1 0 0,-1 0 0 0 0,1 0-1 0 0,-1 1 1 0 0,1-1 0 0 0,0-1-1 0 0,4-8 1 0 0,1-8-64 0 0,0 0 0 0 0,0 0-1 0 0,-2 0 1 0 0,-1-1 0 0 0,0-1-1 0 0,2-25 1 0 0,7-142-200 0 0,-12 118 268 0 0,2 15 8 0 0,2-33-202 0 0,-7 90 94 0 0,-2 0 67 0 0,2 0 1 0 0,-1 0-1 0 0,1 0 1 0 0,-1 1 0 0 0,1-1-1 0 0,-1 0 1 0 0,1 2-1 0 0,-2-2 1 0 0,2 0-1 0 0,0 1 1 0 0,-1-1-1 0 0,1 1 1 0 0,-1-1-1 0 0,1 0 1 0 0,0 1-1 0 0,0-1 1 0 0,-2 2-1 0 0,2-1 1 0 0,0-1-1 0 0,-1 2 1 0 0,-6 17-131 0 0,6-17 104 0 0,-11 38-70 0 0,0 1 0 0 0,5-1 0 0 0,-9 75 0 0 0,11 128 231 0 0,5-205-68 0 0,0-18 37 0 0,0 0-1 0 0,1 1 1 0 0,2-1-1 0 0,-1 0 0 0 0,6 21 1 0 0,-8-41-76 0 0,0 0 1 0 0,0 1 0 0 0,1-1-1 0 0,-1 1 1 0 0,0-1-1 0 0,0 0 1 0 0,0 2 0 0 0,0-2-1 0 0,0 1 1 0 0,2-1 0 0 0,-2 0-1 0 0,0 1 1 0 0,0-1-1 0 0,1 1 1 0 0,-1-1 0 0 0,0 0-1 0 0,0 2 1 0 0,1-2-1 0 0,-1 0 1 0 0,0 0 0 0 0,2 1-1 0 0,-2-1 1 0 0,0 0-1 0 0,1 0 1 0 0,-1 0 0 0 0,0 1-1 0 0,1-1 1 0 0,-1 0-1 0 0,2 0 0 0 0,-2 0 0 0 0,1-1 0 0 0,0 1 0 0 0,-1 0 0 0 0,1-1 0 0 0,-1 1 0 0 0,2 0 0 0 0,-2-2 0 0 0,0 2 0 0 0,1 0 0 0 0,-1-1 0 0 0,1 0 0 0 0,-1 1 0 0 0,0-1 0 0 0,2 1 0 0 0,-1-2 0 0 0,2-4-1 0 0,-1 1 0 0 0,1-1 0 0 0,2-9 0 0 0,2-7-107 0 0,-3-2 0 0 0,0 2-1 0 0,-2-1 1 0 0,0 0 0 0 0,-1-1-1 0 0,-2 2 1 0 0,-1-2 0 0 0,-3-22-1 0 0,-6-13 168 0 0,-32-108 0 0 0,30 131 223 0 0,-1 1-1 0 0,-23-42 0 0 0,36 74-286 0 0,-2 0-1 0 0,2-2 1 0 0,-2 3 0 0 0,0-1-1 0 0,-2-4 1 0 0,5 7-10 0 0,0 0 1 0 0,-1 0-1 0 0,1-2 1 0 0,0 2 0 0 0,-2 0-1 0 0,2-1 1 0 0,0 1-1 0 0,-1-1 1 0 0,1 1-1 0 0,0 0 1 0 0,-1 0-1 0 0,1 0 1 0 0,0 0-1 0 0,-1 0 1 0 0,1-1-1 0 0,-2 1 1 0 0,2 0-1 0 0,-1 0 1 0 0,1 0-1 0 0,0 0 1 0 0,-1 0-1 0 0,1 0 1 0 0,-2 0-1 0 0,2 0 1 0 0,0 0-1 0 0,-1 1 1 0 0,1-1-1 0 0,-1 0 1 0 0,1 0-1 0 0,0 0 1 0 0,-2 0 0 0 0,2 0-1 0 0,0 1 1 0 0,-1-1-1 0 0,1 1 1 0 0,0-1-1 0 0,-1 0 1 0 0,1 0-1 0 0,0 2 1 0 0,-2-2-1 0 0,2 0 1 0 0,0 1-1 0 0,0-1 1 0 0,-1 0-1 0 0,1 1 1 0 0,0 0-1 0 0,-8 12-45 0 0,3-2 0 0 0,-2 3-1 0 0,2-1 1 0 0,0 0 0 0 0,-3 15 0 0 0,-13 72 35 0 0,13-48 87 0 0,3-1 1 0 0,1 1-1 0 0,4 66 0 0 0,1-87-4 0 0,2 0 0 0 0,2 0-1 0 0,0-1 1 0 0,3 0 0 0 0,0 1-1 0 0,21 48 1 0 0,-28-76-54 0 0,1 1-1 0 0,-1-2 1 0 0,0 1-1 0 0,1-1 1 0 0,-1 1-1 0 0,2-1 1 0 0,-2 0-1 0 0,1 0 1 0 0,0 0-1 0 0,0 1 1 0 0,1-2-1 0 0,0 1 1 0 0,3 2-1 0 0,-4-3-8 0 0,0 1 0 0 0,-1-2 0 0 0,1 0-1 0 0,-1 0 1 0 0,0 1 0 0 0,2-1 0 0 0,-2 0 0 0 0,1 0 0 0 0,-1 0 0 0 0,2 0-1 0 0,-2-1 1 0 0,0 1 0 0 0,1 0 0 0 0,-1 0 0 0 0,1-2 0 0 0,0 1 0 0 0,-1 1-1 0 0,0-1 1 0 0,1 1 0 0 0,-1-1 0 0 0,0 1 0 0 0,1-2 0 0 0,-1 1 0 0 0,0 0-1 0 0,1 0 1 0 0,0-3 0 0 0,5-2-7 0 0,-2-2 0 0 0,0 1 1 0 0,1-1-1 0 0,-1 0 0 0 0,-1 0 0 0 0,1 0 0 0 0,-2-1 0 0 0,6-16 0 0 0,0-7-9 0 0,4-38 0 0 0,-5 19 29 0 0,-3 0-1 0 0,-1-89 0 0 0,-25-104 340 0 0,20 237-346 0 0,-4-25 21 0 0,5 30-32 0 0,0 0-1 0 0,-2-1 0 0 0,1 1 0 0 0,1 1 0 0 0,-1-2 0 0 0,-1 1 0 0 0,2 1 0 0 0,-1-1 1 0 0,0 0-1 0 0,-1-1 0 0 0,-2 1 0 0 0,4 1-1 0 0,0 1 1 0 0,0 0-1 0 0,-1 0 0 0 0,1 0 1 0 0,0-2-1 0 0,0 2 0 0 0,-1 0 1 0 0,1 0-1 0 0,0-1 0 0 0,0 1 1 0 0,-1 0-1 0 0,1 0 1 0 0,0 0-1 0 0,-2 0 0 0 0,2 0 1 0 0,0 0-1 0 0,-1 0 0 0 0,1 0 1 0 0,0 0-1 0 0,0 0 0 0 0,-1 0 1 0 0,1 0-1 0 0,0 0 0 0 0,-2 0 1 0 0,2 1-1 0 0,0-1 1 0 0,-1 0-1 0 0,1 2 0 0 0,-11 8-24 0 0,1 16 12 0 0,6-11 17 0 0,-4 9 20 0 0,2 1 1 0 0,-4 27-1 0 0,4 24 31 0 0,1 127 0 0 0,9-149-37 0 0,1 0 0 0 0,1 0-1 0 0,18 59 1 0 0,-23-106-10 0 0,11 31 40 0 0,-11-35-37 0 0,1-1 1 0 0,-1 1 0 0 0,0-1-1 0 0,1 1 1 0 0,-1-1 0 0 0,0-1-1 0 0,1 3 1 0 0,0-3-1 0 0,0 2 1 0 0,0-2 0 0 0,3 4-1 0 0,-5-5-8 0 0,2 0 0 0 0,-2 0 1 0 0,0 1-1 0 0,1-1 0 0 0,-1 0 0 0 0,1 0 0 0 0,-1 0 0 0 0,2 0 0 0 0,-2 0 0 0 0,0 0 0 0 0,1 0 1 0 0,-1 0-1 0 0,1 0 0 0 0,-1 0 0 0 0,2 0 0 0 0,-2 0 0 0 0,0-1 0 0 0,1 1 0 0 0,-1 0 0 0 0,0 0 0 0 0,1 0 1 0 0,-1-1-1 0 0,0 1 0 0 0,2 0 0 0 0,-2 0 0 0 0,0-2 0 0 0,1 2 0 0 0,-1 0 0 0 0,0-1 0 0 0,1 1 0 0 0,-1-1 1 0 0,0 1-1 0 0,0 0 0 0 0,1-1 0 0 0,-1 1 0 0 0,0-1 0 0 0,0 1 0 0 0,0 0 0 0 0,0-2 0 0 0,2 1 1 0 0,6-25-59 0 0,-3-5-134 0 0,-1-1 0 0 0,1-48-1 0 0,-10-65-410 0 0,5 139 577 0 0,-24-252-442 0 0,18 209 503 0 0,-4 0 1 0 0,-1 0 0 0 0,-21-56 0 0 0,31 104-41 0 0,1-2 0 0 0,-1 1 1 0 0,-1 0-1 0 0,1 0 0 0 0,0 0 0 0 0,1 1 1 0 0,-2-2-1 0 0,-2-2 0 0 0,4 5 1 0 0,-1 0-1 0 0,1 0 1 0 0,0 0-1 0 0,-1-1 1 0 0,1 1-1 0 0,0 0 1 0 0,-2 0-1 0 0,2 0 1 0 0,-1 0-1 0 0,1 0 1 0 0,0 0-1 0 0,-1 0 1 0 0,1 0-1 0 0,-2 0 1 0 0,2 0-1 0 0,0 0 1 0 0,-1 0-1 0 0,1 0 1 0 0,0 0-1 0 0,-1 0 1 0 0,1 0-1 0 0,-1 0 1 0 0,1 0-1 0 0,0 0 1 0 0,-2 1-1 0 0,2-1 1 0 0,0 0-1 0 0,-1 0 1 0 0,1 0-1 0 0,0 1 1 0 0,-1-1-1 0 0,1 0 1 0 0,0 0-1 0 0,0 2 1 0 0,-2-2-1 0 0,2 0 1 0 0,0 1-1 0 0,0-1 1 0 0,-1 0-1 0 0,1 1 1 0 0,0-1-1 0 0,0 3 1 0 0,-4 2-5 0 0,1-1 1 0 0,1 3-1 0 0,-1-1 0 0 0,1 0 1 0 0,0 0-1 0 0,0 1 0 0 0,0-2 1 0 0,0 11-1 0 0,-2 54 5 0 0,2-47 8 0 0,0 123 49 0 0,4 1 0 0 0,26 165 0 0 0,1-154-394 0 0,-21-127 121 0 0,1 0 0 0 0,25 57 0 0 0,-31-84 65 0 0,7 17-690 0 0,-10-21 751 0 0,1 1 0 0 0,-1-1 0 0 0,0 1 0 0 0,2 0 0 0 0,-2-1 0 0 0,1 0 0 0 0,-1 2 0 0 0,1-1 0 0 0,-1-1 0 0 0,2 1 0 0 0,-1-1 0 0 0,-1 0 0 0 0,1 0 0 0 0,1 1 0 0 0,-2-1 0 0 0,1 0 0 0 0,-1 0 0 0 0,1 2 0 0 0,1-2 0 0 0,0 0 0 0 0,7-3-1348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0"/>
    </inkml:context>
    <inkml:brush xml:id="br0">
      <inkml:brushProperty name="width" value="0.3" units="cm"/>
      <inkml:brushProperty name="height" value="0.6" units="cm"/>
      <inkml:brushProperty name="color" value="#FFFFF7"/>
      <inkml:brushProperty name="tip" value="rectangle"/>
      <inkml:brushProperty name="rasterOp" value="maskPen"/>
    </inkml:brush>
  </inkml:definitions>
  <inkml:trace contextRef="#ctx0" brushRef="#br0">4 0 9202 0 0,'0'1'-13'0'0,"-1"-1"1"0"0,1 0 0 0 0,0 0-1 0 0,0 1 1 0 0,-2-1-1 0 0,2 0 1 0 0,0 0-1 0 0,0 2 1 0 0,0-2-1 0 0,0 0 1 0 0,-1 1-1 0 0,1-1 1 0 0,0 0-1 0 0,0 1 1 0 0,0-1-1 0 0,0 1 1 0 0,0-1 0 0 0,0 2-1 0 0,0-2 1 0 0,0 0-1 0 0,0 1 1 0 0,0-1-1 0 0,0 1 1 0 0,0-1-1 0 0,0 0 1 0 0,0 1-1 0 0,0-1 1 0 0,0 0-1 0 0,1 2 1 0 0,-1-2-1 0 0,0 0 1 0 0,0 1-1 0 0,0-1 1 0 0,2 0 0 0 0,-2 1-1 0 0,13 22-541 0 0,-7-15 419 0 0,7 22 135 0 0,-1 1-1 0 0,0 0 0 0 0,10 66 0 0 0,3 0 264 0 0,-17-73-182 0 0,37 113 152 0 0,-36-110-178 0 0,3-3 0 0 0,0 1 0 0 0,18 29 0 0 0,-21-43 52 0 0,0 0 0 0 0,2 0 0 0 0,-2-1 0 0 0,3 0 0 0 0,-2 0 1 0 0,2-1-1 0 0,19 11 0 0 0,-4-3-39 0 0,-23-15-103 0 0,0 3 0 0 0,0-2 0 0 0,-1 2-1 0 0,1-1 1 0 0,6 7 0 0 0,-9-10-52 0 0,0 0 0 0 0,-1-1 0 0 0,2 1 0 0 0,-1 1 0 0 0,-1-1 0 0 0,1 0 0 0 0,-1 0 0 0 0,0 1 0 0 0,0-1 0 0 0,1 0 0 0 0,-1 0 0 0 0,0 1 0 0 0,0-1 0 0 0,2 0 0 0 0,-2 0 0 0 0,0 1 0 0 0,0-1 0 0 0,0 0 0 0 0,0 2 0 0 0,0-2 0 0 0,-2 0 0 0 0,2 0 0 0 0,0 1 0 0 0,0-1 0 0 0,-1 0 0 0 0,1 0 0 0 0,0 1 0 0 0,-1 1 1 0 0,1-3 30 0 0,-1 0 0 0 0,1 0 0 0 0,0 0 0 0 0,-2 1 0 0 0,2-1 0 0 0,0 2 0 0 0,-1-2 0 0 0,1 0 0 0 0,0 0 0 0 0,-1 0 0 0 0,1 0 0 0 0,0 0 0 0 0,-2 0 0 0 0,2 1 0 0 0,-1-1 0 0 0,1 0 0 0 0,0 0 0 0 0,-1 0 0 0 0,1 0 0 0 0,0 0 0 0 0,-2-1 0 0 0,2 1 0 0 0,0 0 0 0 0,-1 0 0 0 0,1 0 1 0 0,-1 0-1 0 0,1 0 0 0 0,0 0 0 0 0,-2-2 0 0 0,2 2 0 0 0,0 0 0 0 0,-1-1 0 0 0,1 1 0 0 0,0 0 0 0 0,0 0 0 0 0,-1-1 0 0 0,1 1 0 0 0,0 0 0 0 0,-2-1 0 0 0,-13-18-97 0 0,12 14 88 0 0,-18-26 250 0 0,1 0 1 0 0,-19-42-1 0 0,8 11 165 0 0,-4 1 206 0 0,-46-93 1613 0 0,63 108-2044 0 0,16 41-130 0 0,2 1 0 0 0,-1-1 0 0 0,0 1 0 0 0,1-1 0 0 0,0 2-1 0 0,0-2 1 0 0,0 1 0 0 0,0-1 0 0 0,1-5 0 0 0,-1 10 5 0 0,0 0 0 0 0,0-1 0 0 0,0 1 0 0 0,0 0 0 0 0,0-1 0 0 0,0 1 0 0 0,0-2 0 0 0,0 2 0 0 0,0 0 0 0 0,0-1 0 0 0,0 1 0 0 0,1 0 1 0 0,-1-1-1 0 0,0 1 0 0 0,0 0 0 0 0,0 0 0 0 0,0-1 0 0 0,2 1 0 0 0,-2 0 0 0 0,0 0 0 0 0,0-2 0 0 0,1 2 0 0 0,-1 0 0 0 0,0 0 0 0 0,0 0 0 0 0,1-1 0 0 0,-1 1 0 0 0,0 0 0 0 0,2-1 1 0 0,-2 1-1 0 0,0 0 0 0 0,1 0 0 0 0,-1 0 0 0 0,0 0 0 0 0,1 0 0 0 0,-1 0 0 0 0,0 0 0 0 0,2 0 0 0 0,-2 0 0 0 0,0 0 0 0 0,1 0 0 0 0,-1 0 0 0 0,0 0 0 0 0,1 0 0 0 0,-1 0 0 0 0,0 0 1 0 0,1 1-1 0 0,-1-1 0 0 0,0 0 0 0 0,0 0 0 0 0,2 1 0 0 0,-2-1 0 0 0,0 0 0 0 0,1 0 0 0 0,-1 2 0 0 0,0-2 0 0 0,0 0 0 0 0,0 0 0 0 0,1 1 0 0 0,-1-1 0 0 0,0 0 0 0 0,0 1 0 0 0,4 3 16 0 0,-1-2 0 0 0,0 1-1 0 0,-2 1 1 0 0,2-1 0 0 0,0 6-1 0 0,25 54 77 0 0,133 286-781 0 0,-145-323-149 0 0,21 29 1 0 0,-21-35 755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2"/>
    </inkml:context>
    <inkml:brush xml:id="br0">
      <inkml:brushProperty name="width" value="0.3" units="cm"/>
      <inkml:brushProperty name="height" value="0.6" units="cm"/>
      <inkml:brushProperty name="color" value="#FFFFF7"/>
      <inkml:brushProperty name="tip" value="rectangle"/>
      <inkml:brushProperty name="rasterOp" value="maskPen"/>
    </inkml:brush>
  </inkml:definitions>
  <inkml:trace contextRef="#ctx0" brushRef="#br0">51 36 4545 0 0,'-9'-16'4884'0'0,"9"13"-4579"0"0,0 2-306 0 0,0 0 1 0 0,0 1-1 0 0,0-1 0 0 0,0 1 1 0 0,0-2-1 0 0,0 2 1 0 0,0-1-1 0 0,0 1 0 0 0,1-1 1 0 0,-1 1-1 0 0,0-1 0 0 0,0 1 1 0 0,0 0-1 0 0,2-2 1 0 0,-2 1-1 0 0,0 1 0 0 0,1-1 1 0 0,-1 1-1 0 0,0 0 1 0 0,1-1-1 0 0,-1 1 0 0 0,0 0 1 0 0,2-2-1 0 0,-2 2 0 0 0,1 0 1 0 0,-1-1-1 0 0,1 1 1 0 0,-1 0-1 0 0,1 0 0 0 0,1-1 32 0 0,-1 20-15 0 0,-22 155-22 0 0,-1-9-4 0 0,10-1-13 0 0,12-158-809 0 0,12-17-1003 0 0,5-25 204 0 0,9-39-21 0 0,-17 43 1552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3"/>
    </inkml:context>
    <inkml:brush xml:id="br0">
      <inkml:brushProperty name="width" value="0.3" units="cm"/>
      <inkml:brushProperty name="height" value="0.6" units="cm"/>
      <inkml:brushProperty name="color" value="#FFFFF7"/>
      <inkml:brushProperty name="tip" value="rectangle"/>
      <inkml:brushProperty name="rasterOp" value="maskPen"/>
    </inkml:brush>
  </inkml:definitions>
  <inkml:trace contextRef="#ctx0" brushRef="#br0">124 92 528 0 0,'3'0'5523'0'0,"-4"10"-5746"0"0,-19 187 442 0 0,8-91-13 0 0,-10 65 381 0 0,-2 27 94 0 0,19-133-131 0 0,2 67 0 0 0,3-129-483 0 0,0-1 0 0 0,2 0 0 0 0,-2 0 0 0 0,0 1 1 0 0,1-1-1 0 0,-1-1 0 0 0,1 2 0 0 0,1 2 1 0 0,-2-5-54 0 0,0 0 0 0 0,0 0 1 0 0,0 0-1 0 0,0 0 0 0 0,0 0 0 0 0,0 0 1 0 0,1 1-1 0 0,-1-1 0 0 0,0 0 1 0 0,0 0-1 0 0,0 0 0 0 0,0 0 1 0 0,0 1-1 0 0,0-1 0 0 0,0 0 1 0 0,0 0-1 0 0,1 0 0 0 0,-1 0 1 0 0,0 0-1 0 0,0 0 0 0 0,0 0 0 0 0,0 0 1 0 0,0 0-1 0 0,0 0 0 0 0,2 0 1 0 0,-2 0-1 0 0,0 0 0 0 0,0 0 1 0 0,0 0-1 0 0,0 0 0 0 0,0 0 1 0 0,1 0-1 0 0,-1 0 0 0 0,0 0 1 0 0,0 0-1 0 0,6-11 326 0 0,8-34-204 0 0,-1-1 0 0 0,-4 0 0 0 0,5-48 0 0 0,-2 21-9 0 0,-9 52-74 0 0,12-61 243 0 0,-12 69-179 0 0,1 1-1 0 0,0-1 0 0 0,1 2 0 0 0,8-17 0 0 0,-13 28-103 0 0,0-2 0 0 0,2 1 0 0 0,-2 0-1 0 0,1 0 1 0 0,-1-1 0 0 0,1 2-1 0 0,-1-1 1 0 0,2 0 0 0 0,-2 1 0 0 0,1-1-1 0 0,0 1 1 0 0,-1-2 0 0 0,2 1-1 0 0,-1 1 1 0 0,-1-1 0 0 0,1 1 0 0 0,0-1-1 0 0,1 1 1 0 0,-1 0 0 0 0,-1-2-1 0 0,4 2 1 0 0,-3 0-9 0 0,-1 0 0 0 0,2 2 1 0 0,-1-2-1 0 0,0 0 0 0 0,-1 1 0 0 0,2-1 0 0 0,-1 1 0 0 0,-1-1 0 0 0,0 1 0 0 0,1 1 1 0 0,-1-2-1 0 0,2 1 0 0 0,-2 0 0 0 0,1-1 0 0 0,-1 1 0 0 0,1-1 0 0 0,-1 2 0 0 0,0-1 1 0 0,1 0-1 0 0,-1 0 0 0 0,0 1 0 0 0,0-2 0 0 0,2 1 0 0 0,-2 1 0 0 0,4 15 16 0 0,0-1 1 0 0,-2 0-1 0 0,1 19 0 0 0,2 6 22 0 0,-4-27-23 0 0,1 0 22 0 0,0 0-1 0 0,8 24 1 0 0,-9-35-31 0 0,0 1 0 0 0,-1-2 0 0 0,2 1 0 0 0,-1-1 1 0 0,0 0-1 0 0,0 1 0 0 0,1-1 0 0 0,0 1 0 0 0,0-1 0 0 0,-1 0 0 0 0,2 1 0 0 0,-2-1 0 0 0,2 0 0 0 0,-1-1 0 0 0,0 2 0 0 0,0-2 0 0 0,1 0 1 0 0,-1 1-1 0 0,5 1 0 0 0,-6-3-4 0 0,1 0-1 0 0,0 2 1 0 0,0-2 0 0 0,0 0 0 0 0,-1 0 0 0 0,1-2 0 0 0,0 2 0 0 0,0 0 0 0 0,0-1-1 0 0,0 1 1 0 0,-1-1 0 0 0,2 1 0 0 0,-2-1 0 0 0,0 1 0 0 0,1-2 0 0 0,0 2 0 0 0,-1-1-1 0 0,1 0 1 0 0,-1 0 0 0 0,0-1 0 0 0,3-1 0 0 0,3-4 10 0 0,-2 0-1 0 0,11-14 1 0 0,1-5-73 0 0,0-2 0 0 0,20-50 0 0 0,15-65-203 0 0,-40 107 300 0 0,-3-1 1 0 0,-1-1-1 0 0,-1 0 0 0 0,3-69 0 0 0,-10 104-18 0 0,0-1-1 0 0,0 0 0 0 0,0 2 1 0 0,-1-2-1 0 0,1 0 0 0 0,-1 1 1 0 0,-2-4-1 0 0,3 7-17 0 0,0-1 0 0 0,0 0 1 0 0,0 1-1 0 0,0 0 0 0 0,-1-1 1 0 0,1 1-1 0 0,0 0 0 0 0,0 0 1 0 0,-2-2-1 0 0,2 2 0 0 0,0 0 1 0 0,0-1-1 0 0,-1 1 0 0 0,1 0 0 0 0,0 0 1 0 0,-1-1-1 0 0,1 1 0 0 0,0 0 1 0 0,-2 0-1 0 0,1 0 0 0 0,1 0-3 0 0,-1 0 0 0 0,1 0 0 0 0,-2 0 0 0 0,2 0 0 0 0,-1 0 0 0 0,1 0 0 0 0,-1 1 0 0 0,1-1 0 0 0,-1 0 0 0 0,1 0 0 0 0,-2 0 0 0 0,2 1 0 0 0,-1-1 0 0 0,1 0 0 0 0,0 2 0 0 0,-1-2 0 0 0,1 0 0 0 0,0 1 0 0 0,-2-1 0 0 0,2 2 0 0 0,-8 8-30 0 0,1 1 0 0 0,0 1-1 0 0,0-1 1 0 0,-3 14 0 0 0,-3 3-7 0 0,-200 451 388 0 0,142-267 303 0 0,67-205-446 0 0,2-10-120 0 0,-1-15-48 0 0,15-147-236 0 0,0-29 61 0 0,-12 145 143 0 0,-9-96-1 0 0,7 144-6 0 0,2-5 0 0 0,-1 1 1 0 0,1-1 0 0 0,-1 1 0 0 0,-1 0 0 0 0,1-1 0 0 0,-2 1 0 0 0,2-1 0 0 0,-2 2 0 0 0,-3-9 0 0 0,6 12-4 0 0,0 1 0 0 0,0 0 0 0 0,0 0 0 0 0,0 0 1 0 0,0 0-1 0 0,0 0 0 0 0,0 0 0 0 0,-1 0 0 0 0,1 0 1 0 0,0 0-1 0 0,0 0 0 0 0,0 0 0 0 0,0-1 0 0 0,0 1 1 0 0,0 0-1 0 0,0 0 0 0 0,0 0 0 0 0,-2 0 0 0 0,2 0 1 0 0,0 0-1 0 0,0 0 0 0 0,0 0 0 0 0,0 0 0 0 0,0 0 1 0 0,0 0-1 0 0,0 0 0 0 0,0 0 0 0 0,-1 0 0 0 0,1 0 1 0 0,0 0-1 0 0,0 0 0 0 0,0 0 0 0 0,0 0 0 0 0,0 0 1 0 0,0 0-1 0 0,0 0 0 0 0,-1 1 0 0 0,1-1 0 0 0,0 0 1 0 0,0 0-1 0 0,0 0 0 0 0,0 0 0 0 0,-4 8-29 0 0,0 11-20 0 0,-11 138-46 0 0,14-126 120 0 0,2-1-1 0 0,1 1 1 0 0,7 35 0 0 0,-8-63-15 0 0,-1 2 0 0 0,1-1 0 0 0,1 0 1 0 0,-1 0-1 0 0,2 1 0 0 0,-2-2 1 0 0,2 1-1 0 0,-2 0 0 0 0,4 3 1 0 0,-5-6-8 0 0,1 1 1 0 0,-1-1 0 0 0,2-1-1 0 0,-1 1 1 0 0,-1-1-1 0 0,1 1 1 0 0,-1-1 0 0 0,2 0-1 0 0,-1 2 1 0 0,-1-2 0 0 0,1 0-1 0 0,1 1 1 0 0,-1-1-1 0 0,-1 0 1 0 0,1 0 0 0 0,1 0-1 0 0,0 0 1 0 0,0 0-1 0 0,-1 0 0 0 0,0 0 0 0 0,0 0 0 0 0,1-1-1 0 0,0 1 1 0 0,0-2 0 0 0,-1 2 0 0 0,0-1 0 0 0,1 1 0 0 0,-1-1 0 0 0,-1 1 0 0 0,1-1 0 0 0,1-1-1 0 0,-1 1 1 0 0,2-1 0 0 0,2-4-12 0 0,-1 1 0 0 0,0 0 0 0 0,0-2 0 0 0,-2 1 0 0 0,2 1 0 0 0,3-12 0 0 0,12-43-95 0 0,-12 42 66 0 0,6-30-43 0 0,0 2 1 0 0,-4-2 0 0 0,7-71-1 0 0,-15 99 125 0 0,1-1 0 0 0,-2 1-1 0 0,-2-1 1 0 0,1 1 0 0 0,-1 0-1 0 0,-2 0 1 0 0,-2-1 0 0 0,1 2-1 0 0,0-1 1 0 0,-17-35 0 0 0,19 51-26 0 0,2 0 0 0 0,-2 2 0 0 0,2-2 0 0 0,-2 1 1 0 0,0 0-1 0 0,1 0 0 0 0,-1 1 0 0 0,1-1 1 0 0,-6-3-1 0 0,6 5-17 0 0,1 1 0 0 0,0-2 0 0 0,-1 2 0 0 0,1 0 0 0 0,0-1 1 0 0,1 1-1 0 0,-2 0 0 0 0,1 0 0 0 0,0-1 0 0 0,0 1 0 0 0,-1 0 0 0 0,1 0 0 0 0,0 0 1 0 0,-1 0-1 0 0,1 0 0 0 0,0 1 0 0 0,-1-1 0 0 0,1 0 0 0 0,0 0 0 0 0,1 1 0 0 0,-2-1 0 0 0,1 0 1 0 0,0 2-1 0 0,-1-2 0 0 0,1 1 0 0 0,0-1 0 0 0,1 1 0 0 0,-1 0 0 0 0,-1 1 0 0 0,1-2 1 0 0,0 2-1 0 0,-7 7-25 0 0,1-2 1 0 0,1 2-1 0 0,0 1 1 0 0,0-1-1 0 0,1 1 1 0 0,-6 16-1 0 0,-20 67-51 0 0,27-79 72 0 0,-20 79 64 0 0,3 0 0 0 0,4 3 0 0 0,-5 112 0 0 0,19-180-368 0 0,3-2 1 0 0,0 1 0 0 0,1-1 0 0 0,2 1 0 0 0,10 47 0 0 0,-13-73 133 0 0,0 1 0 0 0,1 0 0 0 0,-1-1 0 0 0,0 0 0 0 0,2 0 0 0 0,-2 2 0 0 0,1-2 1 0 0,-1 0-1 0 0,1 1 0 0 0,-1-1 0 0 0,2 0 0 0 0,-1 0 0 0 0,0 1 0 0 0,-1-1 0 0 0,2 0 0 0 0,-1 0 1 0 0,0-1-1 0 0,0 2 0 0 0,1-1 0 0 0,0 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871 794 3441 0 0,'0'0'122'0'0,"2"-15"-3253"0"0,2 3 3148 0 0,-2 7 10 0 0,1-1 0 0 0,-2 1 0 0 0,1-1-1 0 0,1-13 1 0 0,-3 17 6 0 0,0 0 0 0 0,0-1 0 0 0,0 1 0 0 0,0-1 0 0 0,-1 1 0 0 0,1-1 0 0 0,-1 1 0 0 0,1-1 0 0 0,-1 1 0 0 0,1-1 0 0 0,-2 1 0 0 0,1-1 0 0 0,0 2 0 0 0,-1-3 0 0 0,1 3 0 0 0,-3-3 0 0 0,3 2 82 0 0,-1 1 0 0 0,1-1 0 0 0,0 0 0 0 0,-1 1 0 0 0,0-1-1 0 0,1 1 1 0 0,-2 0 0 0 0,2 0 0 0 0,-1 1 0 0 0,0-2 0 0 0,0 1 0 0 0,0 1 0 0 0,-1-1-1 0 0,2 0 1 0 0,-2 1 0 0 0,2 0 0 0 0,-4-2 0 0 0,3 2-95 0 0,2 0 1 0 0,-1 0-1 0 0,1 0 1 0 0,-1 2-1 0 0,-1-2 1 0 0,1 0-1 0 0,1 0 1 0 0,-1 0-1 0 0,-1 1 1 0 0,2 0-1 0 0,-1-1 1 0 0,0 0-1 0 0,1 1 0 0 0,-2-1 1 0 0,1 2-1 0 0,1-2 1 0 0,-1 1-1 0 0,1-1 1 0 0,-1 1-1 0 0,1-1 1 0 0,-2 1-1 0 0,2-1 1 0 0,-1 3-1 0 0,1-3 1 0 0,0 1-1 0 0,-1 0 1 0 0,1-1-1 0 0,0 2 0 0 0,0-1 1 0 0,-2-1-1 0 0,2 2 1 0 0,0-2-1 0 0,0 1 1 0 0,0 1-1 0 0,0-1 1 0 0,0-1-1 0 0,0 1 1 0 0,0 3-1 0 0,0 7 39 0 0,2 23 151 0 0,-4-2 0 0 0,0 1 0 0 0,-9 43 0 0 0,-16 26 1344 0 0,17-70-1098 0 0,1 1 1 0 0,3-1 0 0 0,-1 0-1 0 0,-2 54 1 0 0,9-83-434 0 0,1-2 1 0 0,-1 0-1 0 0,0 1 0 0 0,0 0 0 0 0,2 0 1 0 0,-2-1-1 0 0,0 1 0 0 0,2 3 1 0 0,-1-5 230 0 0,-3-8-121 0 0,-90-207-1019 0 0,87 200 1086 0 0,-15-16 116 0 0,20 30-301 0 0,-1 0-1 0 0,-1-2 0 0 0,1 2 1 0 0,0 0-1 0 0,-1 0 0 0 0,1-1 1 0 0,0 1-1 0 0,0 0 0 0 0,-1 1 1 0 0,1-3-1 0 0,0 3 0 0 0,-1-1 1 0 0,0 1-1 0 0,0-1 0 0 0,1 1 1 0 0,0-1-1 0 0,-5-1 0 0 0,5 4-13 0 0,1-2-1 0 0,-1 0 0 0 0,1 1 0 0 0,-1-1 0 0 0,1 1 1 0 0,-2-1-1 0 0,2 0 0 0 0,-1 1 0 0 0,1 1 0 0 0,-1-1 1 0 0,1-1-1 0 0,-2 1 0 0 0,2-1 0 0 0,0 1 0 0 0,-1-1 0 0 0,1 2 1 0 0,0-1-1 0 0,-1-1 0 0 0,1 2 0 0 0,0-2 0 0 0,0 2 1 0 0,0 0-1 0 0,-6 23-43 0 0,1 22 6 0 0,-1-5 184 0 0,2 2-1 0 0,0 75 0 0 0,5-110-88 0 0,0 1 1 0 0,1 0-1 0 0,0-2 0 0 0,4 12 0 0 0,-5-17-29 0 0,-1-1 1 0 0,1 1-1 0 0,0-1 1 0 0,1 1 0 0 0,-1-1-1 0 0,2 1 1 0 0,-2-1-1 0 0,3 3 1 0 0,-4-4-10 0 0,1-1 0 0 0,1 2 1 0 0,-2-2-1 0 0,1 1 1 0 0,0-1-1 0 0,1 1 0 0 0,-2-1 1 0 0,1 1-1 0 0,0-1 0 0 0,0 0 1 0 0,1 2-1 0 0,-1-2 1 0 0,-1 0-1 0 0,1 0 0 0 0,1 0 1 0 0,-1 0-1 0 0,0 0 0 0 0,1 0 1 0 0,-1 0-1 0 0,2 0 1 0 0,-1-2-11 0 0,0 2 0 0 0,0-1 1 0 0,-1 0-1 0 0,2 0 0 0 0,-2-1 1 0 0,2 1-1 0 0,-2 0 0 0 0,2-2 1 0 0,-2 2-1 0 0,1 0 0 0 0,-1 0 1 0 0,2-1-1 0 0,-2 0 0 0 0,0-1 1 0 0,2-3-1 0 0,16-34-272 0 0,-16 34 219 0 0,17-42-166 0 0,-3-2 0 0 0,-3 0 0 0 0,-1 1 1 0 0,-2-2-1 0 0,5-60 0 0 0,-12 80 387 0 0,0 0 0 0 0,14-52 0 0 0,-18 83-205 0 0,0 1-29 0 0,1-1 43 0 0,-1 1 1 0 0,0 1-1 0 0,2-1 1 0 0,-2-1-1 0 0,0 2 1 0 0,0 0-1 0 0,0-2 1 0 0,0 1 0 0 0,0 0-1 0 0,0 2 1 0 0,-6 50 102 0 0,-3 0 0 0 0,-18 69 1 0 0,24-113-69 0 0,-25 98 273 0 0,-25 109 82 0 0,46-184-308 0 0,-13 95 502 0 0,20-126-564 0 0,0 10 184 0 0,0-11-190 0 0,0 0 1 0 0,0 0 0 0 0,0 0-1 0 0,0 0 1 0 0,0 0 0 0 0,0 0-1 0 0,0 0 1 0 0,0 0 0 0 0,0 0-1 0 0,0 0 1 0 0,0 0 0 0 0,0 0-1 0 0,0 0 1 0 0,0 2 0 0 0,0-2-1 0 0,0 0 1 0 0,0 0 0 0 0,0 0-1 0 0,0 0 1 0 0,0 0 0 0 0,0 0-1 0 0,0 0 1 0 0,0 0 0 0 0,0 0-1 0 0,0 0 1 0 0,0 0 0 0 0,0 0-1 0 0,0 0 1 0 0,0 0 0 0 0,0 0-1 0 0,0 0 1 0 0,0 0 0 0 0,2 0-1 0 0,-2 1 1 0 0,0-1 0 0 0,0 0-1 0 0,0 0 1 0 0,0 0 0 0 0,0 0-1 0 0,0 0 1 0 0,0 0 0 0 0,0 0-1 0 0,0 0 1 0 0,0 0 0 0 0,0 0-1 0 0,0 0 1 0 0,1 0 0 0 0,-1 0-1 0 0,0 0 1 0 0,0 0 0 0 0,0-1-1 0 0,0 1 1 0 0,0 0 0 0 0,0 0-1 0 0,0 0 1 0 0,0 0 0 0 0,0 0-1 0 0,0 0 1 0 0,0 0 0 0 0,0 0-1 0 0,0 0 1 0 0,0 0 0 0 0,0 0-1 0 0,0 0 1 0 0,0 0 0 0 0,1 0-1 0 0,-1 0 1 0 0,2-29-115 0 0,4-27-585 0 0,-1-1 1 0 0,-5-74-1 0 0,-2 67 734 0 0,-6-2-1 0 0,-18-82 0 0 0,22 125 91 0 0,-3-20-111 0 0,7 43-46 0 0,1 2-2 0 0,1-1 25 0 0,-2 0 1 0 0,1 0 0 0 0,-1 1 0 0 0,1-1 0 0 0,-1 0 0 0 0,0 0 0 0 0,2 2 0 0 0,-2-2-1 0 0,0 0 1 0 0,0 1 0 0 0,0-1 0 0 0,0 2 0 0 0,1 0-3 0 0,3 39 84 0 0,-3 3 0 0 0,-1-3 0 0 0,-5 49 0 0 0,1-12 148 0 0,4-72-206 0 0,-1 162 418 0 0,2-146-373 0 0,2-1 1 0 0,-1 1-1 0 0,4-2 1 0 0,-1 1-1 0 0,11 32 1 0 0,-13-47-29 0 0,0-1 1 0 0,1 2 0 0 0,-1-1 0 0 0,1 0 0 0 0,1-1 0 0 0,-1 1 0 0 0,1-2-1 0 0,6 8 1 0 0,-10-12-16 0 0,0 0 0 0 0,2 0 0 0 0,-2 1 0 0 0,0-1 0 0 0,1 0 0 0 0,0 0 0 0 0,0-1 0 0 0,0 2 0 0 0,0-1 0 0 0,0-1 0 0 0,0 1 0 0 0,0-1 0 0 0,-1 0 0 0 0,2 1 0 0 0,-2-1 0 0 0,2 1 0 0 0,-2-1 0 0 0,1 0 0 0 0,0 0 0 0 0,0-1 0 0 0,0 1 0 0 0,0-1 0 0 0,0 1 0 0 0,-1 0-1 0 0,2-1 1 0 0,-2 1 0 0 0,2-1 0 0 0,-2-1 0 0 0,2 2 0 0 0,-2-1 0 0 0,1 0 0 0 0,0 0 0 0 0,0-1 0 0 0,1-1 0 0 0,3-4-9 0 0,-1 2 0 0 0,-1-1 0 0 0,1 1 0 0 0,-1-2 0 0 0,0 1 0 0 0,0-1 0 0 0,-1 1 0 0 0,-1-1 0 0 0,2 0 0 0 0,-1 0 0 0 0,2-14 0 0 0,-1 0-73 0 0,0 0-1 0 0,0-43 1 0 0,-4-5 9 0 0,-4-1 0 0 0,-1 1 1 0 0,-6 0-1 0 0,-18-80 0 0 0,28 147-50 0 0,0 3 28 0 0,-1 11-10 0 0,1 29 60 0 0,1-16-5 0 0,-26 265-30 0 0,11-141 233 0 0,2 164 0 0 0,13-302-137 0 0,5 68 196 0 0,-5-67-84 0 0,3-1-1 0 0,-2 0 1 0 0,2-1 0 0 0,6 21 0 0 0,-9-31-144 0 0,0 0 1 0 0,0 0 0 0 0,0 0 0 0 0,0 0 0 0 0,0 0 0 0 0,0 0 0 0 0,2 0 0 0 0,-2 0 0 0 0,0 0 0 0 0,0 0-1 0 0,0 0 1 0 0,0 0 0 0 0,0 0 0 0 0,0 0 0 0 0,0 0 0 0 0,0 0 0 0 0,0 0 0 0 0,0-1 0 0 0,0 1-1 0 0,0 0 1 0 0,0 0 0 0 0,0 0 0 0 0,0 0 0 0 0,0 0 0 0 0,0 0 0 0 0,0 0 0 0 0,0 0 0 0 0,0 0-1 0 0,0 0 1 0 0,0 0 0 0 0,0 0 0 0 0,0 0 0 0 0,0 0 0 0 0,0 0 0 0 0,1 0 0 0 0,-1 0 0 0 0,0 0-1 0 0,0 0 1 0 0,0 0 0 0 0,0 0 0 0 0,0 0 0 0 0,0 0 0 0 0,0 0 0 0 0,0 0 0 0 0,0 0 0 0 0,0 0-1 0 0,0 0 1 0 0,0 0 0 0 0,0 0 0 0 0,0 0 0 0 0,0 0 0 0 0,0 1 0 0 0,0-1 0 0 0,0 0 0 0 0,0 0 0 0 0,0 0-1 0 0,0 0 1 0 0,0 0 0 0 0,0 0 0 0 0,0 0 0 0 0,0 0 0 0 0,0 0 0 0 0,0 0 0 0 0,1 0 0 0 0,0-9 16 0 0,2-13-128 0 0,-11-128-1182 0 0,2 89 841 0 0,-5-126-448 0 0,-15-154 1366 0 0,22 331-433 0 0,4 10-36 0 0,-1 0 0 0 0,1 0 0 0 0,0 0 0 0 0,0 0 0 0 0,0 0 0 0 0,0 0 0 0 0,0 0 0 0 0,0-1 0 0 0,-2 1 0 0 0,2 1 0 0 0,0-1 0 0 0,0 0 0 0 0,0 0 0 0 0,0 0 0 0 0,0 0 0 0 0,-1 0 0 0 0,1 0 0 0 0,0 0 0 0 0,0 0 0 0 0,0 0 0 0 0,0 0 0 0 0,0 0 0 0 0,-1 0 0 0 0,1 0 0 0 0,0 0 0 0 0,0 0 0 0 0,0 1 0 0 0,0-1 0 0 0,0 0 0 0 0,0 0 0 0 0,0 0 0 0 0,-11 17-78 0 0,-1 22-1 0 0,-22 75 117 0 0,22-54 158 0 0,3 0-1 0 0,4-1 1 0 0,1 1-1 0 0,3 1 1 0 0,5 60-1 0 0,-3-113-165 0 0,0 13 91 0 0,6 24-1 0 0,-7-40-72 0 0,1-2-1 0 0,1 2 0 0 0,-1 0 1 0 0,0-1-1 0 0,0 1 0 0 0,2-1 1 0 0,-2-1-1 0 0,2 2 0 0 0,0-1 1 0 0,-1 0-1 0 0,5 6 1 0 0,-6-10-38 0 0,-1 0 1 0 0,0 1-1 0 0,1-1 1 0 0,-1 0 0 0 0,0 0-1 0 0,2 1 1 0 0,-2-1 0 0 0,1 0-1 0 0,-1 0 1 0 0,0 0-1 0 0,1 2 1 0 0,-1-2 0 0 0,2 0-1 0 0,-2 0 1 0 0,1 1 0 0 0,-1-1-1 0 0,1 0 1 0 0,-1 0 0 0 0,0 0-1 0 0,2 0 1 0 0,-2 0-1 0 0,1 0 1 0 0,-1 0 0 0 0,1-1-1 0 0,-1 1 1 0 0,2 0 0 0 0,-2 0-1 0 0,1-2 1 0 0,0 1-2 0 0,1 1 1 0 0,-1-1-1 0 0,0 0 1 0 0,0-1 0 0 0,1 2-1 0 0,-2-2 1 0 0,1 1-1 0 0,0-1 1 0 0,-1 1-1 0 0,3-3 1 0 0,0-2-15 0 0,-1-1 1 0 0,2-1-1 0 0,0-9 0 0 0,8-41-66 0 0,-2-1 0 0 0,2-79 0 0 0,-9 100 67 0 0,0 8-9 0 0,6-232-253 0 0,-9 259 243 0 0,0 2 1 0 0,0 0-1 0 0,0-2 1 0 0,-2 2-1 0 0,2-1 1 0 0,0 0 0 0 0,0 1-1 0 0,-1 0 1 0 0,1 0-1 0 0,-1-2 1 0 0,-1-1 0 0 0,2 4 16 0 0,0 0 0 0 0,-1 0 1 0 0,1 0-1 0 0,0 0 1 0 0,0 0-1 0 0,0 0 1 0 0,0 0-1 0 0,0-1 1 0 0,-1 1-1 0 0,1 0 1 0 0,0 0-1 0 0,0 0 0 0 0,0 0 1 0 0,0 0-1 0 0,0 0 1 0 0,-1 0-1 0 0,1 0 1 0 0,0 0-1 0 0,0 0 1 0 0,0 0-1 0 0,0 0 1 0 0,-2 0-1 0 0,2 0 0 0 0,0 0 1 0 0,0 0-1 0 0,0 0 1 0 0,0 0-1 0 0,0 0 1 0 0,-1 0-1 0 0,1 0 1 0 0,0 1-1 0 0,-9 9-91 0 0,3 2 79 0 0,1-2 0 0 0,1-1 0 0 0,0 3 0 0 0,0-1 0 0 0,2 0 0 0 0,-1 0 0 0 0,-2 23 0 0 0,1 82 166 0 0,4-81-104 0 0,1 12 63 0 0,2 2 1 0 0,13 75 0 0 0,-16-120-99 0 0,13 47 79 0 0,-12-47-63 0 0,0 1 0 0 0,2-1 0 0 0,-2 0 0 0 0,2 1 0 0 0,0-1 0 0 0,-2 0 0 0 0,2-1 0 0 0,0 1 0 0 0,3 4 0 0 0,-5-7-19 0 0,-1-1 0 0 0,0 0 0 0 0,0 1 1 0 0,1-1-1 0 0,-1 0 0 0 0,0 0 0 0 0,2 1 1 0 0,-2-1-1 0 0,0 0 0 0 0,0 0 0 0 0,1 0 1 0 0,-1 2-1 0 0,0-2 0 0 0,1 0 0 0 0,-1 0 1 0 0,2 0-1 0 0,-2 0 0 0 0,1 0 0 0 0,-1 0 1 0 0,0 0-1 0 0,1 0 0 0 0,-1 0 0 0 0,2 0 1 0 0,-2 0-1 0 0,1 0 0 0 0,-1 0 0 0 0,0 0 1 0 0,1 0-1 0 0,-1 0 0 0 0,1-2 0 0 0,-1 2 1 0 0,0 0-1 0 0,2 0 0 0 0,-2 0 0 0 0,0-1 1 0 0,1 1-1 0 0,-1 0 0 0 0,0 0 0 0 0,1-1 1 0 0,-1 1-1 0 0,0 0 0 0 0,0-1 0 0 0,2-1 1 0 0,-2 2-1 0 0,0 0 0 0 0,0-1 0 0 0,1 1 1 0 0,-1 0-1 0 0,0-1 0 0 0,0 1 0 0 0,0-1 1 0 0,0 1-1 0 0,0-2 0 0 0,3-5-37 0 0,-2 1 0 0 0,2-2 0 0 0,-2-9-1 0 0,0 12-36 0 0,7-67-1089 0 0,-3 0 0 0 0,-5-121-1 0 0,-32-142 1081 0 0,30 321 217 0 0,1 4-62 0 0,1 0-39 0 0,-1 2 0 0 0,-1-1 0 0 0,1-1 0 0 0,0 1 0 0 0,-7-12 0 0 0,8 21-45 0 0,0 0 1 0 0,0-1-1 0 0,0 1 0 0 0,0 0 0 0 0,0 0 0 0 0,-2-1 1 0 0,2 1-1 0 0,0 0 0 0 0,0-2 0 0 0,-1 2 0 0 0,1 0 0 0 0,0 0 1 0 0,0-1-1 0 0,-1 1 0 0 0,1 0 0 0 0,0 0 0 0 0,0 0 1 0 0,-1 0-1 0 0,1-1 0 0 0,0 1 0 0 0,-2 0 0 0 0,2 0 0 0 0,0-1 1 0 0,-1 1-1 0 0,1 0 0 0 0,0 0 0 0 0,-1 0 0 0 0,1 0 1 0 0,-2 0-1 0 0,2 0 0 0 0,0 0 0 0 0,-1 0 0 0 0,1 0 0 0 0,0 0 1 0 0,-1 1-1 0 0,1-1 0 0 0,0 0 0 0 0,-2 0 0 0 0,2 1 1 0 0,0-1-1 0 0,0 0 0 0 0,-1 0 0 0 0,1 0 0 0 0,0 1 0 0 0,-1-1 1 0 0,1 0-1 0 0,0 0 0 0 0,0 2 0 0 0,-2-2 0 0 0,2 0 1 0 0,0 0-1 0 0,0 1 0 0 0,0-1 0 0 0,0 0 0 0 0,-1 1 0 0 0,-13 25-213 0 0,14-26 219 0 0,-13 29-54 0 0,2 1-1 0 0,-14 57 1 0 0,-2 63 550 0 0,17-102-234 0 0,5 2 1 0 0,1-2 0 0 0,2 2 0 0 0,8 93 0 0 0,-5-137-203 0 0,-1-2-2 0 0,0-2 0 0 0,0 2-1 0 0,0 0 1 0 0,2-2 0 0 0,-1 2-1 0 0,-1 0 1 0 0,1 0 0 0 0,1-2 0 0 0,-1 0-1 0 0,3 6 1 0 0,-4-8-46 0 0,0 0 0 0 0,0 1 0 0 0,0-1 0 0 0,0 0 0 0 0,0 0 1 0 0,0 0-1 0 0,0 0 0 0 0,1 0 0 0 0,-1 1 0 0 0,0-1 0 0 0,0 0 0 0 0,0 0 0 0 0,0 0 0 0 0,0 0 1 0 0,0 0-1 0 0,2 0 0 0 0,-2 0 0 0 0,0 0 0 0 0,0 0 0 0 0,0 0 0 0 0,0 0 0 0 0,0 0 0 0 0,1 0 0 0 0,-1 0 1 0 0,0 0-1 0 0,0-1 0 0 0,0 1 0 0 0,0 0 0 0 0,0 0 0 0 0,0 0 0 0 0,1 0 0 0 0,-1 0 0 0 0,0-1 1 0 0,0 1-1 0 0,0 0 0 0 0,0 0 0 0 0,5-9 140 0 0,1-11-76 0 0,24-252-369 0 0,-14 97 319 0 0,-14 150-19 0 0,2 2 1 0 0,1-1-1 0 0,1 2 1 0 0,13-37-1 0 0,-17 58-21 0 0,-1-1 0 0 0,-1 0-1 0 0,1 0 1 0 0,1 1 0 0 0,-1-1 0 0 0,0 1-1 0 0,1-1 1 0 0,-1 0 0 0 0,0 1-1 0 0,3-1 1 0 0,-4 2 9 0 0,0 0 0 0 0,0 0 0 0 0,0-2 0 0 0,1 2 0 0 0,-1 0-1 0 0,0 0 1 0 0,0 0 0 0 0,0 0 0 0 0,2 0 0 0 0,-2 0 0 0 0,0 0-1 0 0,0 0 1 0 0,0 0 0 0 0,1 0 0 0 0,-1 0 0 0 0,0 0 0 0 0,0 0 0 0 0,0 0-1 0 0,1 0 1 0 0,-1 0 0 0 0,0 0 0 0 0,0 0 0 0 0,0 0 0 0 0,2 0 0 0 0,-2 0-1 0 0,0 0 1 0 0,0 2 0 0 0,0-2-2 0 0,1 1 1 0 0,-1-1-1 0 0,0 1 0 0 0,0-1 1 0 0,1 1-1 0 0,-1-1 0 0 0,0 2 1 0 0,0-2-1 0 0,0 1 0 0 0,2 0 1 0 0,-2-1-1 0 0,0 1 0 0 0,0 1 1 0 0,0-2-1 0 0,0 2 0 0 0,0 24-21 0 0,-2 0 1 0 0,-4 34-1 0 0,3-40 98 0 0,0-2 0 0 0,1 2 0 0 0,2 0 0 0 0,0-1 0 0 0,4 33 0 0 0,-3-47-36 0 0,0 0-1 0 0,1 0 1 0 0,-1-1-1 0 0,3 8 0 0 0,-4-12-26 0 0,1 1-1 0 0,-1-1 0 0 0,0 0 1 0 0,0 2-1 0 0,2-2 0 0 0,-2 0 1 0 0,0 1-1 0 0,0-1 0 0 0,1 0 1 0 0,-1 0-1 0 0,0 1 0 0 0,1-1 1 0 0,-1 0-1 0 0,0 0 0 0 0,2 1 1 0 0,-2-1-1 0 0,0 0 0 0 0,1 0 1 0 0,-1 0-1 0 0,1 2 0 0 0,0-4 0 0 0,-1 2 1 0 0,0 0-1 0 0,2 0 0 0 0,-2 0 0 0 0,1-1 0 0 0,-1 1 0 0 0,1 0 0 0 0,-1 0 1 0 0,0-1-1 0 0,2 1 0 0 0,-2 0 0 0 0,0-1 0 0 0,1 1 0 0 0,-1 0 0 0 0,0-2 0 0 0,1 2 1 0 0,-1-1-1 0 0,0 1 0 0 0,0 0 0 0 0,2-1 0 0 0,-2 0 0 0 0,0-1 0 0 0,4-8-5 0 0,0 0 0 0 0,-1-1 0 0 0,0 1-1 0 0,0 0 1 0 0,1-18 0 0 0,1-58-77 0 0,-4 58 81 0 0,1 8 18 0 0,-1 6 31 0 0,-1 0 0 0 0,0 2 0 0 0,0-2 0 0 0,-1 1 0 0 0,-1-1 0 0 0,-3-16 0 0 0,5 30-48 0 0,0-1 1 0 0,-1 0-1 0 0,1-1 1 0 0,0 1-1 0 0,0 1 0 0 0,-2-1 1 0 0,2 0-1 0 0,0 1 0 0 0,-1-2 1 0 0,1 2-1 0 0,-1-2 0 0 0,1 2 1 0 0,-2-1-1 0 0,2 1 0 0 0,-1-2 1 0 0,1 2-1 0 0,-1-1 0 0 0,-1 1 1 0 0,2 0-1 0 0,-1-1 0 0 0,-1 0 1 0 0,2 1-7 0 0,-2 0 1 0 0,1 0-1 0 0,0 0 0 0 0,1 0 1 0 0,-2 0-1 0 0,1 1 0 0 0,1-1 1 0 0,-1 0-1 0 0,-1 0 0 0 0,2 1 1 0 0,-1-1-1 0 0,0 0 0 0 0,1 0 1 0 0,-2 1-1 0 0,2-1 0 0 0,-1 2 1 0 0,1-2-1 0 0,-3 1 0 0 0,0 5-25 0 0,-3-1 0 0 0,2 0-1 0 0,0 1 1 0 0,-6 10-1 0 0,-10 22 45 0 0,2 0-1 0 0,1 2 0 0 0,2 1 1 0 0,1-1-1 0 0,2 2 0 0 0,2-1 1 0 0,-7 71-1 0 0,17-104-4 0 0,-2 0 5 0 0,1 1 0 0 0,1-1 1 0 0,-1 0-1 0 0,1 0 0 0 0,1 1 0 0 0,-1-1 1 0 0,4 11-1 0 0,-4-19-17 0 0,0 0 1 0 0,0 2 0 0 0,0-2-1 0 0,0 0 1 0 0,0 0-1 0 0,0 1 1 0 0,0-1-1 0 0,0 0 1 0 0,1 0 0 0 0,-1 0-1 0 0,0 1 1 0 0,0-1-1 0 0,0 0 1 0 0,0 0-1 0 0,0 0 1 0 0,1 1-1 0 0,-1-1 1 0 0,0 0 0 0 0,0 0-1 0 0,0 0 1 0 0,2 0-1 0 0,-2 0 1 0 0,0 2-1 0 0,0-2 1 0 0,0 0 0 0 0,1 0-1 0 0,-1 0 1 0 0,0 0-1 0 0,0 0 1 0 0,1 0-1 0 0,-1 0 1 0 0,0 0-1 0 0,2 0 1 0 0,4-9 12 0 0,6-18-45 0 0,-11 25 26 0 0,15-52-26 0 0,-1-2 0 0 0,-4 0 1 0 0,-1 0-1 0 0,4-107 0 0 0,-14 147 72 0 0,-1 26-153 0 0,-8 70-103 0 0,-6 80 237 0 0,14-128 39 0 0,1 0 1 0 0,6 63-1 0 0,-4-86-51 0 0,0-1 0 0 0,0 1-1 0 0,0 0 1 0 0,2-1 0 0 0,-1 1 0 0 0,7 11 0 0 0,-10-18-8 0 0,2 0 0 0 0,-1-1 0 0 0,0 1 0 0 0,1 1 0 0 0,0-2 0 0 0,-1 0 0 0 0,1 1 0 0 0,-1 0 0 0 0,2-1 0 0 0,-2 1 0 0 0,2-1 0 0 0,-2 0 0 0 0,4 2 0 0 0,-3-3 0 0 0,-1 0 0 0 0,0 1 0 0 0,0-1 0 0 0,2 0 0 0 0,-2 0 1 0 0,1 0-1 0 0,-1 0 0 0 0,2 0 0 0 0,-3 0 0 0 0,1-1 0 0 0,2 1 0 0 0,-2 0 1 0 0,0-2-1 0 0,1 1 0 0 0,-1 1 0 0 0,0-1 0 0 0,0 1 0 0 0,2-1 0 0 0,-2 1 0 0 0,2-4 1 0 0,5-2 0 0 0,-2-1 0 0 0,0 1 0 0 0,0 0 0 0 0,0-1 0 0 0,-1 0 1 0 0,0-1-1 0 0,-1 0 0 0 0,1 1 0 0 0,3-13 0 0 0,-3 9 89 0 0,1-2-1 0 0,-2 1 1 0 0,-1-1-1 0 0,0 1 0 0 0,4-24 1 0 0,-10 27 254 0 0,-2 14-151 0 0,-4 11-70 0 0,-7 24-131 0 0,4 0-1 0 0,0 1 0 0 0,-6 48 1 0 0,-10 130-92 0 0,26-181 100 0 0,-11 153 23 0 0,13-154 53 0 0,0 0 1 0 0,2-1-1 0 0,9 41 0 0 0,-11-72-59 0 0,0-2-2 0 0,1-1 0 0 0,-1 1 0 0 0,0 0 0 0 0,1 0 0 0 0,1-1 0 0 0,-2 1 0 0 0,1-1 0 0 0,0 2 0 0 0,1-3 0 0 0,-1 2 0 0 0,0 0 1 0 0,3 2-1 0 0,-3-5-16 0 0,-1 0 1 0 0,0 0 0 0 0,2 0 0 0 0,-2 0 0 0 0,0 0 0 0 0,1 0 0 0 0,-1 0 0 0 0,1 0 0 0 0,-1 0-1 0 0,0 0 1 0 0,2 0 0 0 0,-2 0 0 0 0,0 0 0 0 0,1-1 0 0 0,-1 1 0 0 0,1 0 0 0 0,-1 0 0 0 0,0 0-1 0 0,2-1 1 0 0,-2 1 0 0 0,0 0 0 0 0,0 0 0 0 0,1-1 0 0 0,-1 1 0 0 0,0 0 0 0 0,0 0 0 0 0,1-2-1 0 0,-1 2 1 0 0,0-2 0 0 0,9-14-32 0 0,-9 16 29 0 0,12-28-26 0 0,-1-1 0 0 0,-3 0 0 0 0,-1-1 0 0 0,0-1 0 0 0,-2 1 0 0 0,-2-1 0 0 0,0 1 0 0 0,-3-53 0 0 0,0 67 140 0 0,-6-31 1 0 0,5 43-85 0 0,1 2 0 0 0,-1-2 0 0 0,-1 0 1 0 0,2 0-1 0 0,-1 2 0 0 0,0-2 1 0 0,-2 2-1 0 0,2-2 0 0 0,-1 2 0 0 0,0-2 1 0 0,1 1-1 0 0,-2 1 0 0 0,0-1 0 0 0,2 1 1 0 0,-6-4-1 0 0,6 6-24 0 0,0-2 0 0 0,-1 2-1 0 0,1-1 1 0 0,0 1 0 0 0,0 0 0 0 0,-1-1-1 0 0,1 1 1 0 0,0 0 0 0 0,-2 0 0 0 0,2 0-1 0 0,-1 0 1 0 0,1 0 0 0 0,0 0 0 0 0,-1 0-1 0 0,1 1 1 0 0,0-1 0 0 0,-2 0 0 0 0,2 1 0 0 0,0-1-1 0 0,-1 0 1 0 0,1 2 0 0 0,0-2 0 0 0,-1 1-1 0 0,1 0 1 0 0,0-1 0 0 0,-1 3 0 0 0,2-3-1 0 0,-1 1 1 0 0,0 0 0 0 0,-1 0 0 0 0,0 2-1 0 0,-3 4-22 0 0,-1 0-1 0 0,2 0 0 0 0,-1 0 0 0 0,-4 10 1 0 0,0 1 28 0 0,1 1 1 0 0,0 0-1 0 0,1-1 1 0 0,1 2-1 0 0,1 0 0 0 0,1 0 1 0 0,1 0-1 0 0,0 0 1 0 0,2-1-1 0 0,0 3 1 0 0,1-3-1 0 0,5 37 1 0 0,-5-52-20 0 0,1-1 0 0 0,-1-1-1 0 0,0 2 1 0 0,2-2 0 0 0,-1 1 0 0 0,0-1 0 0 0,1 1 0 0 0,-1-1 0 0 0,3 4 0 0 0,-4-6 1 0 0,1 0 0 0 0,-1 2 0 0 0,0-2 0 0 0,0 0 0 0 0,0 0 0 0 0,1 0 0 0 0,-1 1 0 0 0,0-1 0 0 0,2 0 0 0 0,-2 0 0 0 0,0 0 0 0 0,0 0 0 0 0,1 1-1 0 0,-1-1 1 0 0,0 0 0 0 0,1 0 0 0 0,-1 0 0 0 0,0 0 0 0 0,2 0 0 0 0,-2 0 0 0 0,0 0 0 0 0,1 0 0 0 0,-1 0 0 0 0,0 0 0 0 0,1 0 0 0 0,1-1-9 0 0,-2 1 0 0 0,1-1 0 0 0,0 1-1 0 0,-1-2 1 0 0,2 2 0 0 0,-1-1 0 0 0,-1 1 0 0 0,1-1-1 0 0,-1 0 1 0 0,2-1 0 0 0,-2 1 0 0 0,0 1 0 0 0,1-1-1 0 0,-1 0 1 0 0,1-2 0 0 0,3-7-121 0 0,-1 0 0 0 0,-1 2 0 0 0,1-2 0 0 0,0-2 0 0 0,-1-9 0 0 0,2-53-429 0 0,-4 60 495 0 0,0 9 39 0 0,1-38-159 0 0,-3-47 1 0 0,1 78 294 0 0,-1 1 1 0 0,0-2 0 0 0,-1 2-1 0 0,0-1 1 0 0,-1 0-1 0 0,0 0 1 0 0,-1 1-1 0 0,-9-19 1 0 0,14 29-80 0 0,-2 0 0 0 0,2 1 0 0 0,-1-2 0 0 0,1 0 0 0 0,-1 2 0 0 0,0-1 0 0 0,1-1 0 0 0,-2 1 0 0 0,1 1-1 0 0,0-1 1 0 0,1 0 0 0 0,-2 1 0 0 0,1-2 0 0 0,0 1 0 0 0,-1 1 0 0 0,2-1 0 0 0,-1 1 0 0 0,0 0 0 0 0,-1-1 0 0 0,1 1 0 0 0,0 0 0 0 0,-1 0 0 0 0,1 0 0 0 0,0 0 0 0 0,-3 0 0 0 0,3 0-21 0 0,-2 1 1 0 0,2-1-1 0 0,-1 1 1 0 0,0-1-1 0 0,0 3 1 0 0,1-3 0 0 0,0 1-1 0 0,-1 0 1 0 0,0 0-1 0 0,1 1 1 0 0,-1-1-1 0 0,1 1 1 0 0,0 0 0 0 0,1-1-1 0 0,-2 0 1 0 0,1 0-1 0 0,-2 4 1 0 0,-3 10-41 0 0,-2 0-1 0 0,1 0 1 0 0,3 0 0 0 0,-1 1 0 0 0,1 0 0 0 0,-5 30-1 0 0,4-4 30 0 0,1 63-1 0 0,4-98 12 0 0,4 75 52 0 0,-4-73-56 0 0,1-2 0 0 0,2 2 1 0 0,-2-2-1 0 0,2 2 0 0 0,-1-3 1 0 0,1 2-1 0 0,7 13 0 0 0,-10-20-8 0 0,2 0-1 0 0,-2 2 1 0 0,1-2-1 0 0,-1-1 1 0 0,1 1-1 0 0,-1 1 1 0 0,2-1-1 0 0,-1 0 1 0 0,0-1-1 0 0,-1 3 1 0 0,2-3-1 0 0,-1 1 1 0 0,0-1-1 0 0,1 1 1 0 0,-1-1-1 0 0,0 1 1 0 0,0-1-1 0 0,1 2 1 0 0,-1-2-1 0 0,0 0 1 0 0,1 0-1 0 0,-1 1 1 0 0,2-1-1 0 0,-2 0 1 0 0,0 0-1 0 0,1 0 1 0 0,-1 0-1 0 0,0 0 1 0 0,1-1-1 0 0,-1 1 1 0 0,0 0-1 0 0,0 0 1 0 0,1-2-1 0 0,-1 2 1 0 0,0-1-1 0 0,1 1 1 0 0,-1-1-1 0 0,0 1 1 0 0,1-1-1 0 0,-1 1 1 0 0,0-3-1 0 0,2 2 1 0 0,3-7-47 0 0,2 2 0 0 0,-1 0 0 0 0,-1-3 0 0 0,10-12 0 0 0,-16 21 56 0 0,15-21 106 0 0,-2 0 0 0 0,-1-1-1 0 0,-1-2 1 0 0,-1 2 0 0 0,0-2-1 0 0,-2-1 1 0 0,-1 0 0 0 0,4-26-1 0 0,-8 22 574 0 0,-12 40-667 0 0,-6 20-259 0 0,-16 61-1 0 0,27-76 241 0 0,0 1 0 0 0,1-1 0 0 0,2 1 0 0 0,0 0 0 0 0,-1 30 0 0 0,6-27-53 0 0,-2-19 46 0 0,-2-1 1 0 0,0 0 0 0 0,0 2 0 0 0,0-2 0 0 0,0 1-1 0 0,0-1 1 0 0,0 1 0 0 0,1-1 0 0 0,-1 1 0 0 0,0-1-1 0 0,1 0 1 0 0,-1 2 0 0 0,0-1 0 0 0,2-1 0 0 0,-2 0 0 0 0,0 1-1 0 0,1-1 1 0 0,-1 0 0 0 0,1 0 0 0 0,-1 1 0 0 0,2-1-1 0 0,-2 0 1 0 0,1 0 0 0 0,-1 0 0 0 0,1 0 0 0 0,0 2-1 0 0,-1-4 0 0 0,2 2-1 0 0,-2 0 0 0 0,0 0 1 0 0,1 0-1 0 0,-1-1 0 0 0,1 1 1 0 0,-1 0-1 0 0,0-1 0 0 0,2 1 0 0 0,-2 0 1 0 0,0-1-1 0 0,1-1 0 0 0,-1 2 1 0 0,0 0-1 0 0,0-1 0 0 0,0 1 1 0 0,1-1-1 0 0,-1 1 0 0 0,0-1 1 0 0,0 1-1 0 0,0-2 0 0 0,0 2 0 0 0,2-1 1 0 0,0-18-159 0 0,2-19 201 0 0,-2-1 0 0 0,-2 0 0 0 0,-2 0 0 0 0,-11-64 0 0 0,12 89 130 0 0,-2 1 0 0 0,-6-20-1 0 0,8 28-114 0 0,-1 0 0 0 0,0 2 0 0 0,0-2 0 0 0,0 1-1 0 0,-1 0 1 0 0,1 1 0 0 0,-1-2 0 0 0,-1 2 0 0 0,1-2-1 0 0,-5-2 1 0 0,7 5-43 0 0,0 2 0 0 0,1-1 1 0 0,-1 1-1 0 0,-1-1 0 0 0,1 1 0 0 0,0-1 0 0 0,1 1 0 0 0,-2 0 0 0 0,1-1 0 0 0,0 1 0 0 0,-1 0 1 0 0,1 0-1 0 0,0 0 0 0 0,1 0 0 0 0,-2 0 0 0 0,1 0 0 0 0,0 0 0 0 0,-1 0 0 0 0,1 0 1 0 0,0 0-1 0 0,0 0 0 0 0,-1 0 0 0 0,2 1 0 0 0,-1-1 0 0 0,0 0 0 0 0,-1 1 0 0 0,1-1 0 0 0,1 0 1 0 0,-1 1-1 0 0,-1-1 0 0 0,2 1 0 0 0,-1 1 0 0 0,1-2 0 0 0,-1 1 0 0 0,-1 0 0 0 0,1 0 0 0 0,-3 6-29 0 0,-1-1 0 0 0,1 0 0 0 0,0 0 0 0 0,-5 12 0 0 0,6-13 22 0 0,-7 16-9 0 0,1 1 0 0 0,1 2 1 0 0,1-2-1 0 0,1 2 0 0 0,-5 25 0 0 0,4 0 142 0 0,1 74-1 0 0,6-101-34 0 0,3 32 0 0 0,-2-48-70 0 0,0 0 0 0 0,0 1 0 0 0,1 0 1 0 0,-1 0-1 0 0,2-1 0 0 0,-1 1 0 0 0,1-1 0 0 0,6 11 0 0 0,-9-16-21 0 0,0-1 0 0 0,1 2-1 0 0,-1-2 1 0 0,2 1-1 0 0,-2-1 1 0 0,0 1 0 0 0,1-1-1 0 0,-1 1 1 0 0,1-1-1 0 0,-1 0 1 0 0,2 2-1 0 0,-2-2 1 0 0,1 0 0 0 0,-1 0-1 0 0,1 1 1 0 0,-1-1-1 0 0,2 1 1 0 0,-2-1 0 0 0,1 0-1 0 0,0 0 1 0 0,-1 0-1 0 0,2 0 1 0 0,-1 0 0 0 0,-1 0-1 0 0,3 0 1 0 0,-2 0-5 0 0,0-1 0 0 0,2 0 0 0 0,-2 1 0 0 0,0-2 0 0 0,1 1 0 0 0,-1 1 0 0 0,0-1 0 0 0,1 0 0 0 0,-1-1 1 0 0,0 1-1 0 0,3-3 0 0 0,1-2-27 0 0,1 0 1 0 0,-2 0-1 0 0,0-2 1 0 0,3-7 0 0 0,5-12-74 0 0,0-1 1 0 0,-1-1 0 0 0,11-58 0 0 0,5-93 7 0 0,-21 139 112 0 0,0-13 92 0 0,-2 2 1 0 0,-4-86 0 0 0,-2 127-180 0 0,-4 17-47 0 0,0 14-20 0 0,-35 245-27 0 0,35-203 347 0 0,2 1 0 0 0,4 78 1 0 0,1-135-164 0 0,4 54 120 0 0,-4-55-121 0 0,-1 1 0 0 0,2 0 1 0 0,0 0-1 0 0,0-1 0 0 0,0 0 1 0 0,0 1-1 0 0,6 8 0 0 0,-8-14-17 0 0,0 1 0 0 0,0-1-1 0 0,0 0 1 0 0,0 0 0 0 0,1 2-1 0 0,-1-2 1 0 0,0 0 0 0 0,0 0-1 0 0,0 0 1 0 0,0 1 0 0 0,1-1 0 0 0,-1 0-1 0 0,0 0 1 0 0,0 0 0 0 0,1 1-1 0 0,-1-1 1 0 0,0 0 0 0 0,0 0-1 0 0,2 0 1 0 0,-2 0 0 0 0,0 0-1 0 0,0 0 1 0 0,1 0 0 0 0,-1 0-1 0 0,0 0 1 0 0,1 0 0 0 0,-1 0-1 0 0,0 0 1 0 0,0 0 0 0 0,2 0 0 0 0,-2 0-1 0 0,0 0 1 0 0,0 0 0 0 0,1 0-1 0 0,-1 0 1 0 0,0 0 0 0 0,0 0-1 0 0,1 0 1 0 0,-1 0 0 0 0,0-1-1 0 0,0 1 1 0 0,2 0 0 0 0,-2 0-1 0 0,0 0 1 0 0,0 0 0 0 0,0-1-1 0 0,0 1 1 0 0,0 0 0 0 0,0 0 0 0 0,1-2-1 0 0,-1 2 1 0 0,0 0 0 0 0,0 0-1 0 0,0-1 1 0 0,0 1 0 0 0,0-1-1 0 0,0 1 1 0 0,1-1 0 0 0,7-23-80 0 0,-1-8-52 0 0,-3-2 0 0 0,1-45 0 0 0,-6-68-150 0 0,1 130 253 0 0,-36-416-27 0 0,27 372 119 0 0,-5-47-195 0 0,-5-136 1 0 0,15 144-2195 0 0,7 125 2381 0 0,-1 1 0 0 0,2-1 0 0 0,2 0 0 0 0,0-2 0 0 0,10 27 0 0 0,4 17 64 0 0,3 38 35 0 0,22 205-1 0 0,-23 113 782 0 0,-11-166-39 0 0,-9-215-832 0 0,10 96-21 0 0,-12-137-82 0 0,-4-48-220 0 0,-2 0-1 0 0,-17-61 0 0 0,17 78 220 0 0,-101-452 50 0 0,5 40-130 0 0,97 427 73 0 0,0-8-325 0 0,16 310-288 0 0,0-177 764 0 0,36 225 833 0 0,-42-315-831 0 0,2 0 0 0 0,13 31 0 0 0,2 7 312 0 0,-21-57-270 0 0,-10-11 19 0 0,-8-29-221 0 0,3 0 0 0 0,0-1 0 0 0,-10-49-1 0 0,-16-129-162 0 0,36 195 208 0 0,-78-436-164 0 0,79 443 157 0 0,-4-17-125 0 0,-16-48-1 0 0,23 81 136 0 0,0-1 0 0 0,0 1 0 0 0,0 0-1 0 0,0 0 1 0 0,0 0 0 0 0,0 0 0 0 0,0-1 0 0 0,0 1-1 0 0,0 0 1 0 0,0 0 0 0 0,0 0 0 0 0,-2-2 0 0 0,2 2-1 0 0,0 0 1 0 0,0 0 0 0 0,0 0 0 0 0,0 0 0 0 0,0-1-1 0 0,0 1 1 0 0,0 0 0 0 0,0 0 0 0 0,0 0 0 0 0,0 0-1 0 0,-1 0 1 0 0,1 0 0 0 0,0-1 0 0 0,0 1-1 0 0,0 0 1 0 0,0 0 0 0 0,-1 0 0 0 0,1 0 0 0 0,0 0-1 0 0,0 0 1 0 0,0 0 0 0 0,-1 0 0 0 0,1 0 0 0 0,-4 10-118 0 0,0 15 33 0 0,4-4 55 0 0,1 0 0 0 0,0 0-1 0 0,6 24 1 0 0,18 62-2 0 0,-16-73 24 0 0,1 10 33 0 0,52 181-99 0 0,-46-177 265 0 0,1-2 0 0 0,38 73-1 0 0,-52-114-134 0 0,-1 0 35 0 0,1 0 1 0 0,0 0 0 0 0,-1 0-1 0 0,2 0 1 0 0,-1 0 0 0 0,1-1-1 0 0,0 1 1 0 0,6 3-1 0 0,-10-8-74 0 0,0 0 0 0 0,1 0 0 0 0,-1 2 0 0 0,0-2 0 0 0,0 0 0 0 0,0 0 0 0 0,0 0 0 0 0,2 0-1 0 0,-2 0 1 0 0,0 0 0 0 0,0 0 0 0 0,1 0 0 0 0,-1 0 0 0 0,0 0 0 0 0,0 0 0 0 0,0 0-1 0 0,1 0 1 0 0,-1 0 0 0 0,0 0 0 0 0,0 0 0 0 0,2 0 0 0 0,-2 0 0 0 0,0 0 0 0 0,0 0 0 0 0,0 0-1 0 0,1 0 1 0 0,-1 0 0 0 0,0 0 0 0 0,0 0 0 0 0,0 0 0 0 0,1 0 0 0 0,-1-2 0 0 0,0 2 0 0 0,0 0-1 0 0,0 0 1 0 0,0 0 0 0 0,2-1 0 0 0,0-12 110 0 0,-6-18-139 0 0,-52-169-205 0 0,24 98 183 0 0,14 36 30 0 0,-36-112 128 0 0,45 156-50 0 0,0-2 0 0 0,-2 3 0 0 0,0 0 0 0 0,-1 0 0 0 0,-22-29 0 0 0,32 50-69 0 0,2-1 1 0 0,0 1-1 0 0,0 0 1 0 0,-1-1-1 0 0,1 1 0 0 0,0 0 1 0 0,0-2-1 0 0,-1 2 1 0 0,1 0-1 0 0,0 0 1 0 0,-2-1-1 0 0,2 1 0 0 0,0 0 1 0 0,-1 0-1 0 0,1-1 1 0 0,-1 1-1 0 0,1 0 1 0 0,0-1-1 0 0,-2 1 0 0 0,2 0 1 0 0,-1 0-1 0 0,1 0 1 0 0,-1 0-1 0 0,1 0 1 0 0,0 0-1 0 0,-2 0 0 0 0,2 0 1 0 0,-1 0-1 0 0,0 0 1 0 0,1 1-5 0 0,-1 0 1 0 0,1-1-1 0 0,-2 1 1 0 0,1-1-1 0 0,1 2 1 0 0,0-1-1 0 0,-1-1 1 0 0,1 1-1 0 0,-2-1 1 0 0,2 3-1 0 0,0-3 1 0 0,-1 1-1 0 0,1 0 1 0 0,0-1-1 0 0,0 3 1 0 0,-3 5-29 0 0,2 0 0 0 0,0 15 0 0 0,1-21 34 0 0,-2 36-1 0 0,4 2-1 0 0,0-2 1 0 0,17 77 0 0 0,38 110 8 0 0,-49-201-4 0 0,40 127 128 0 0,-39-128-106 0 0,0 1 0 0 0,3-2 0 0 0,-2 1 0 0 0,20 23-1 0 0,-16-32 165 0 0,-9-14-15 0 0,-3-11-106 0 0,-4-25-178 0 0,-1 0 0 0 0,-11-46 0 0 0,6 36 16 0 0,-89-405-449 0 0,34 258 574 0 0,50 155-61 0 0,5 13-155 0 0,8 25 92 0 0,-2 2 65 0 0,2 0 0 0 0,-1-1 0 0 0,1 2 0 0 0,0-1 0 0 0,-1 0 0 0 0,1 0 0 0 0,0 1 0 0 0,0-2 0 0 0,0 1 0 0 0,1 1 0 0 0,-1-1 0 0 0,0 0 0 0 0,1 2 0 0 0,1 3-13 0 0,58 295-46 0 0,-38-204 110 0 0,-1-11 63 0 0,40 109 0 0 0,-60-189-47 0 0,2 1-1 0 0,1-2 0 0 0,-2 2 0 0 0,2-1 0 0 0,0-1 1 0 0,0 0-1 0 0,0 1 0 0 0,1-1 0 0 0,8 9 0 0 0,-11-15-27 0 0,-2 1-1 0 0,1-1 0 0 0,-1 1 0 0 0,1-1 1 0 0,-1 0-1 0 0,0 1 0 0 0,2-1 0 0 0,-1 0 1 0 0,-1 0-1 0 0,1 2 0 0 0,1-2 0 0 0,-2 0 1 0 0,1 0-1 0 0,0 0 0 0 0,-1 0 0 0 0,2 0 1 0 0,-1 0-1 0 0,-1 0 0 0 0,1 0 0 0 0,0 0 1 0 0,-1 0-1 0 0,2 0 0 0 0,-1 0 0 0 0,0-2 1 0 0,2 1 0 0 0,-2 1 0 0 0,1-1 1 0 0,-1 0-1 0 0,0-1 1 0 0,1 1-1 0 0,-1 0 0 0 0,0 0 1 0 0,1 0-1 0 0,-2-1 0 0 0,1 0 1 0 0,1-2-1 0 0,2-5 9 0 0,0 1-1 0 0,-1-1 1 0 0,4-15 0 0 0,-2-2-27 0 0,0 0 0 0 0,-2 0 0 0 0,-1-52 0 0 0,-11-80-30 0 0,4 108 33 0 0,-4-60 3 0 0,-11-178-12 0 0,19 278-20 0 0,1-2 1 0 0,0 3 0 0 0,1-1-1 0 0,3-19 1 0 0,-4 30 28 0 0,0-1 1 0 0,0 0 0 0 0,0 0 0 0 0,0 0 0 0 0,0 0 0 0 0,0 0 0 0 0,0 0 0 0 0,0 0 0 0 0,0 0 0 0 0,0 0 0 0 0,0 0 0 0 0,0 0 0 0 0,0 0-1 0 0,0 0 1 0 0,0 0 0 0 0,0 0 0 0 0,0 0 0 0 0,0 0 0 0 0,0 0 0 0 0,0 0 0 0 0,0 0 0 0 0,0 0 0 0 0,0 0 0 0 0,0 0 0 0 0,0 0-1 0 0,0 0 1 0 0,0 0 0 0 0,0 0 0 0 0,0 0 0 0 0,0 0 0 0 0,0 0 0 0 0,0 0 0 0 0,0 0 0 0 0,0-1 0 0 0,0 1 0 0 0,0 0 0 0 0,0 0 0 0 0,0 0-1 0 0,0 0 1 0 0,0 0 0 0 0,0 0 0 0 0,0 0 0 0 0,1 8-36 0 0,-1 9 8 0 0,-14 219-66 0 0,19 4 153 0 0,0-172 39 0 0,20 100-1 0 0,-23-158-76 0 0,0-2 21 0 0,-1 1 0 0 0,2 1 0 0 0,0-1 0 0 0,-1 1 0 0 0,1-2 0 0 0,9 15 0 0 0,-12-23-31 0 0,0 1 1 0 0,0-1-1 0 0,0 1 1 0 0,1-1-1 0 0,-1 0 0 0 0,0 1 1 0 0,1-1-1 0 0,-1 2 1 0 0,0-2-1 0 0,2 1 1 0 0,-2-1-1 0 0,1 0 0 0 0,-1 1 1 0 0,1-1-1 0 0,-1 0 1 0 0,0 0-1 0 0,2 1 1 0 0,-2-1-1 0 0,1 0 0 0 0,-1 0 1 0 0,1 0-1 0 0,-1 0 1 0 0,2 0-1 0 0,-2 0 1 0 0,1 0-1 0 0,-1 0 0 0 0,3 0 1 0 0,-2 0 0 0 0,-1 0 0 0 0,1-1-1 0 0,0 1 1 0 0,1-1 0 0 0,-2 0 0 0 0,1-1 0 0 0,0 2 0 0 0,-1-1 0 0 0,2 1-1 0 0,-2-1 1 0 0,1 0 0 0 0,-1-1 0 0 0,1 2 0 0 0,1-3 0 0 0,2-6 13 0 0,-2 0 0 0 0,1 1 0 0 0,2-11 0 0 0,-4 16-20 0 0,9-42-84 0 0,7-86 1 0 0,-8-48-166 0 0,-8 158 225 0 0,-9-537-579 0 0,8 543 565 0 0,0 9 10 0 0,0 0 1 0 0,-1 0 0 0 0,1 0 0 0 0,-1-1-1 0 0,-1 1 1 0 0,1 0 0 0 0,0 0 0 0 0,-2 0-1 0 0,-3-12 1 0 0,6 18 21 0 0,-2 0 0 0 0,2-1 0 0 0,0 1 0 0 0,0 0 0 0 0,-1 0 0 0 0,1-1 0 0 0,0 1 0 0 0,0 0 1 0 0,-1 0-1 0 0,1 0 0 0 0,0-2 0 0 0,0 2 0 0 0,-2 0 0 0 0,2-1 0 0 0,0 1 0 0 0,-1 0 0 0 0,1 0 0 0 0,0 0 0 0 0,0 0 0 0 0,-1 0 0 0 0,1 0 0 0 0,0 0 0 0 0,-2 0 0 0 0,2 0 0 0 0,0 0 0 0 0,-1 0 0 0 0,1 0 0 0 0,0 0 0 0 0,-1 0 1 0 0,1 0-1 0 0,0 0 0 0 0,-2 0 0 0 0,2 1 0 0 0,0-1 0 0 0,-1 0 0 0 0,1 2 0 0 0,0-2 0 0 0,0 0 0 0 0,-1 0 0 0 0,1 0 0 0 0,0 1 0 0 0,0-1 0 0 0,-2 0 0 0 0,2 0 0 0 0,0 1 0 0 0,-1-1 0 0 0,-11 21-53 0 0,12-21 55 0 0,-10 23-3 0 0,1 0 0 0 0,1 1-1 0 0,0 1 1 0 0,3-2 0 0 0,-7 44 0 0 0,-1 126 165 0 0,9-84-38 0 0,5 2 0 0 0,19 140 1 0 0,-20-249-117 0 0,1 6 30 0 0,-1-1 1 0 0,3-1 0 0 0,-2 2-1 0 0,0-1 1 0 0,2 1 0 0 0,4 9-1 0 0,-7-17-36 0 0,0 0 1 0 0,0 0-1 0 0,0 0 0 0 0,0 0 0 0 0,0 1 0 0 0,0-1 0 0 0,0 0 0 0 0,0 0 0 0 0,0 0 1 0 0,0 0-1 0 0,1 0 0 0 0,-1 0 0 0 0,0 0 0 0 0,0 0 0 0 0,0 0 0 0 0,0 2 1 0 0,0-2-1 0 0,0 0 0 0 0,0 0 0 0 0,0 0 0 0 0,0 0 0 0 0,0 0 0 0 0,0 0 0 0 0,0 0 1 0 0,1 1-1 0 0,-1-1 0 0 0,0 0 0 0 0,0 0 0 0 0,0 0 0 0 0,0 0 0 0 0,0 0 1 0 0,0 0-1 0 0,0 0 0 0 0,0 0 0 0 0,0 0 0 0 0,1 0 0 0 0,-1 0 0 0 0,0 0 1 0 0,0 0-1 0 0,0 0 0 0 0,0 0 0 0 0,0 0 0 0 0,0 0 0 0 0,0 0 0 0 0,0 0 0 0 0,0 0 1 0 0,2-1-1 0 0,-2 1 0 0 0,0 0 0 0 0,0 0 0 0 0,0 0 0 0 0,2-10-9 0 0,1-12-88 0 0,-19-237-991 0 0,-17 0 564 0 0,18 148 530 0 0,8 56 35 0 0,1 2 57 0 0,-2-1 1 0 0,-19-64-1 0 0,27 117-97 0 0,-9-20-11 0 0,9 21 8 0 0,0 0-1 0 0,-1-1 1 0 0,1 1 0 0 0,0 0-1 0 0,0-2 1 0 0,0 2 0 0 0,0 0-1 0 0,0 0 1 0 0,-1 0 0 0 0,1 0-1 0 0,0 0 1 0 0,0-1 0 0 0,0 1-1 0 0,-2 0 1 0 0,2 0 0 0 0,0 0-1 0 0,0 0 1 0 0,0 0 0 0 0,-1 0-1 0 0,1 0 1 0 0,0 0 0 0 0,0 0-1 0 0,-1 0 1 0 0,1 0 0 0 0,0 0-1 0 0,-2 0-1 0 0,2 0 0 0 0,-1 1 0 0 0,1-1-1 0 0,0 0 1 0 0,-1 2 0 0 0,1-2 0 0 0,-2 1 0 0 0,2-1-1 0 0,0 1 1 0 0,-1-1 0 0 0,1 0 0 0 0,0 1 0 0 0,-1-1 0 0 0,1 2-1 0 0,0-2 1 0 0,0 1 0 0 0,-7 14-34 0 0,2 0 0 0 0,1 1 0 0 0,0-1-1 0 0,-4 29 1 0 0,4-25 26 0 0,-11 80 195 0 0,-5 145-1 0 0,19-180-23 0 0,2 1-1 0 0,4-2 1 0 0,16 88-1 0 0,-18-138-119 0 0,-2-6 2 0 0,-1 0-1 0 0,3-1 1 0 0,-2 2 0 0 0,2-2-1 0 0,-2 1 1 0 0,2 0 0 0 0,1-1-1 0 0,3 10 1 0 0,-5-15-37 0 0,-2-1 0 0 0,0 0 0 0 0,0 1 0 0 0,0-1 0 0 0,1 0 0 0 0,-1 0 0 0 0,0 2 0 0 0,0-2 0 0 0,0 0 0 0 0,1 0 0 0 0,-1 1 0 0 0,0-1 0 0 0,2 0 0 0 0,-2 0 0 0 0,1 0 0 0 0,-1 1 0 0 0,0-1 0 0 0,1 0 0 0 0,-1 0 0 0 0,2 0 0 0 0,-2 0 0 0 0,0 0 0 0 0,1 0 0 0 0,-1 0 0 0 0,1 0 0 0 0,-1 0 0 0 0,0 0 0 0 0,2 0 0 0 0,-2 0 0 0 0,1 0 0 0 0,-1 0 0 0 0,0 0 0 0 0,1-1 0 0 0,-1 1 0 0 0,0 0 0 0 0,1 0 0 0 0,-1 0 0 0 0,0-1 0 0 0,2 1 0 0 0,-2 0 0 0 0,0 0 0 0 0,1-2 0 0 0,-1 2 0 0 0,0 0 0 0 0,1-1 0 0 0,-1 1 0 0 0,0 0 0 0 0,0-2 0 0 0,4-2-2 0 0,-1-1-1 0 0,-2 1 1 0 0,2-1-1 0 0,1-5 1 0 0,-3 9-9 0 0,8-26-71 0 0,-1-1 1 0 0,-1 0 0 0 0,6-53-1 0 0,-3-88-207 0 0,-10 67 354 0 0,-4-1 0 0 0,-5 0 1 0 0,-25-122-1 0 0,14 143-40 0 0,20 81-34 0 0,0 1 0 0 0,0-1-1 0 0,0 1 1 0 0,0 0 0 0 0,0-1 0 0 0,0 1-1 0 0,-1 0 1 0 0,1-2 0 0 0,0 2 0 0 0,0 0-1 0 0,0-1 1 0 0,0 1 0 0 0,0 0 0 0 0,-1-1-1 0 0,1 1 1 0 0,0 0 0 0 0,0-1 0 0 0,0 1-1 0 0,-1 0 1 0 0,1 0 0 0 0,0 0 0 0 0,-2-2-1 0 0,2 2 1 0 0,0-1 0 0 0,0 1 0 0 0,-1 0-1 0 0,1 0 1 0 0,0 0 0 0 0,-1 0 0 0 0,1 0-1 0 0,-2-1 1 0 0,2 2-6 0 0,-1-1 0 0 0,1 1-1 0 0,-1 1 1 0 0,1-2 0 0 0,-2 0 0 0 0,2 1-1 0 0,0-1 1 0 0,-1 1 0 0 0,1-1 0 0 0,0 1-1 0 0,0 1 1 0 0,0-2 0 0 0,-1 1 0 0 0,1 1-1 0 0,-9 33-164 0 0,-6 68 103 0 0,6 0 0 0 0,6 174 0 0 0,6-205 267 0 0,2-1 0 0 0,24 108 0 0 0,-29-179-187 0 0,0 0 1 0 0,0 0-1 0 0,0 0 0 0 0,0 0 1 0 0,0 0-1 0 0,0 0 0 0 0,0 0 1 0 0,0 0-1 0 0,0 1 0 0 0,0-1 1 0 0,0 0-1 0 0,0 0 0 0 0,0 0 1 0 0,0 0-1 0 0,0 0 0 0 0,0 0 1 0 0,0 2-1 0 0,0-2 0 0 0,0 0 1 0 0,0 0-1 0 0,0 0 0 0 0,0 0 1 0 0,0 0-1 0 0,0 0 0 0 0,0 0 0 0 0,0 0 1 0 0,0 0-1 0 0,0 0 0 0 0,0 0 1 0 0,0 0-1 0 0,0 0 0 0 0,0 1 1 0 0,0-1-1 0 0,0 0 0 0 0,0 0 1 0 0,0 0-1 0 0,0 0 0 0 0,0 0 1 0 0,0 0-1 0 0,0 0 0 0 0,0 0 1 0 0,0 0-1 0 0,0 0 0 0 0,0 0 1 0 0,0 0-1 0 0,0 0 0 0 0,0 0 1 0 0,1 0-1 0 0,-1 0 0 0 0,0 0 0 0 0,0 0 1 0 0,0 0-1 0 0,0 0 0 0 0,0 0 1 0 0,0 0-1 0 0,0 0 0 0 0,0 0 1 0 0,0 0-1 0 0,0 0 0 0 0,0 0 1 0 0,0 0-1 0 0,0 0 0 0 0,2 0 1 0 0,-1-9 190 0 0,0-13-79 0 0,-2-27-201 0 0,-3 2 0 0 0,-18-86-1 0 0,9 72 75 0 0,-4 2 0 0 0,-1-1 0 0 0,-2 2-1 0 0,-50-98 1 0 0,45 117-212 0 0,-1 0 0 0 0,-32-38 0 0 0,54 72 124 0 0,0 0 0 0 0,-1 0 0 0 0,0 1 0 0 0,-10-8 0 0 0,15 11 89 0 0,-1 1 1 0 0,1-1-1 0 0,-1 1 0 0 0,-1 0 1 0 0,2-2-1 0 0,-1 2 0 0 0,0 0 0 0 0,1-1 1 0 0,-2 1-1 0 0,1-1 0 0 0,1 1 1 0 0,-1 0-1 0 0,-1 0 0 0 0,1 0 0 0 0,1 0 1 0 0,-1 0-1 0 0,-1 0 0 0 0,2 0 1 0 0,-1 0-1 0 0,0 0 0 0 0,0 0 1 0 0,1 0-1 0 0,-2 0 0 0 0,2 1 0 0 0,-1-1 1 0 0,0 1-1 0 0,1-1 0 0 0,-2 0 1 0 0,2 2-1 0 0,-1-2 0 0 0,0 1 0 0 0,1-1 1 0 0,-2 1-1 0 0,2-1 0 0 0,-1 1 1 0 0,1-1-1 0 0,-1 1 0 0 0,1 1 0 0 0,-2-2 1 0 0,2 1-1 0 0,0 0 0 0 0,-1 0 1 0 0,-2 6 10 0 0,1 0 0 0 0,-1 1 1 0 0,1-1-1 0 0,0-1 0 0 0,1 2 1 0 0,0-1-1 0 0,-1 1 0 0 0,2-1 0 0 0,0 14 1 0 0,3 8 38 0 0,6 34 1 0 0,-5-34-39 0 0,3 12 14 0 0,16 103-19 0 0,-16-118 23 0 0,-1 1 1 0 0,2-1-1 0 0,15 30 0 0 0,-21-50-13 0 0,18 34 99 0 0,-19-37-101 0 0,2-1-1 0 0,-2-1 1 0 0,0 3-1 0 0,1-3 0 0 0,0 2 1 0 0,0-2-1 0 0,0 2 1 0 0,1-2-1 0 0,-2 1 1 0 0,2 0-1 0 0,0-1 0 0 0,-1 0 1 0 0,3 1-1 0 0,-5-2-11 0 0,2 2 1 0 0,-1-2-1 0 0,-1 0 0 0 0,1 0 1 0 0,1 0-1 0 0,-2 0 0 0 0,1 0 0 0 0,0 0 1 0 0,-1-2-1 0 0,2 2 0 0 0,-2 0 1 0 0,1 0-1 0 0,0 0 0 0 0,-1 0 1 0 0,2-1-1 0 0,-1 1 0 0 0,-1 0 0 0 0,1-1 1 0 0,-1 0-1 0 0,0 1 0 0 0,1 0 1 0 0,-1-1-1 0 0,2 1 0 0 0,-2-2 0 0 0,1 2 1 0 0,-1-1-1 0 0,1 1 0 0 0,-1-1 1 0 0,0 1-1 0 0,2-3 0 0 0,-2 3 1 0 0,0-1-1 0 0,0 1 0 0 0,1-1 0 0 0,-1-2 1 0 0,3-3-5 0 0,-2 0 0 0 0,0 0 1 0 0,2-12-1 0 0,-3 16 10 0 0,1-13 35 0 0,1-1 0 0 0,-2 1 1 0 0,-2 0-1 0 0,-2-19 0 0 0,-14-61 91 0 0,7 49-117 0 0,-23-108-66 0 0,-18-107-86 0 0,50 253 140 0 0,-20-115-33 0 0,18 105 91 0 0,-1 0 0 0 0,-2 1 0 0 0,1 1 0 0 0,-18-31-1 0 0,24 45-46 0 0,-1 1 0 0 0,1 0 0 0 0,-1 0 0 0 0,-1-1 0 0 0,1 1 0 0 0,1 0 0 0 0,-1 0 0 0 0,-1-1 0 0 0,1 2 0 0 0,0-1 0 0 0,-1 0 0 0 0,1 0 0 0 0,0 1 0 0 0,-1-1 0 0 0,0-1 0 0 0,1 2-10 0 0,1 0 1 0 0,0 0-1 0 0,-2 0 0 0 0,2 0 0 0 0,0 0 0 0 0,0 0 0 0 0,-1 0 0 0 0,1 0 0 0 0,0 0 0 0 0,0 0 1 0 0,0 0-1 0 0,-1 0 0 0 0,1 0 0 0 0,0 0 0 0 0,0 2 0 0 0,-2-2 0 0 0,2 0 0 0 0,0 0 1 0 0,0 0-1 0 0,0 0 0 0 0,-1 1 0 0 0,1-1 0 0 0,0 0 0 0 0,-5 16-75 0 0,3-1 14 0 0,1 0 0 0 0,1 0 1 0 0,3 28-1 0 0,11 47-54 0 0,-9-64 92 0 0,14 68-8 0 0,3-1 1 0 0,4 0 0 0 0,58 136-1 0 0,-77-213 47 0 0,-2-2 28 0 0,2-1 0 0 0,-1 1-1 0 0,2 0 1 0 0,-1-2 0 0 0,16 19 0 0 0,-23-31-36 0 0,0 0 0 0 0,0 1 0 0 0,0-1 0 0 0,0 0 0 0 0,0 0 0 0 0,0 0 0 0 0,0 0 0 0 0,0 2 0 0 0,2-2 0 0 0,-2 0 1 0 0,0 0-1 0 0,0 0 0 0 0,0 0 0 0 0,0 0 0 0 0,0 0 0 0 0,0 0 0 0 0,0 0 0 0 0,0 0 0 0 0,0 0 0 0 0,0 0 0 0 0,1 0 0 0 0,-1 0 0 0 0,0 0 0 0 0,0 0 0 0 0,0 0 0 0 0,0 0 1 0 0,0 0-1 0 0,0 0 0 0 0,0 0 0 0 0,0 0 0 0 0,1 0 0 0 0,-1 0 0 0 0,0 0 0 0 0,0 0 0 0 0,0 0 0 0 0,0 0 0 0 0,0 0 0 0 0,0 0 0 0 0,0 0 0 0 0,0 0 0 0 0,2 0 0 0 0,-2 0 1 0 0,0 0-1 0 0,0 0 0 0 0,0 0 0 0 0,0-9 112 0 0,-4-11-59 0 0,-41-128 73 0 0,-4-11-143 0 0,48 156 8 0 0,-11-33 10 0 0,-2-2 0 0 0,-3 2 1 0 0,-28-49-1 0 0,44 83-14 0 0,0 1-1 0 0,-1 0 1 0 0,2-2-1 0 0,-1 2 1 0 0,0 0 0 0 0,-1 0-1 0 0,1-1 1 0 0,-2 1-1 0 0,2 0 1 0 0,0 0 0 0 0,-1-1-1 0 0,1 2 1 0 0,-4-2-1 0 0,5 2 3 0 0,0 0 0 0 0,-1 0 0 0 0,1 0-1 0 0,0 0 1 0 0,-2 0 0 0 0,2 0 0 0 0,-1 0 0 0 0,1 0-1 0 0,0 0 1 0 0,-1 0 0 0 0,1 0 0 0 0,0 0 0 0 0,-2 0-1 0 0,2 0 1 0 0,0 1 0 0 0,-1-1 0 0 0,1 0 0 0 0,0 0-1 0 0,0 0 1 0 0,-1 0 0 0 0,1 1 0 0 0,-2 1-1 0 0,1-2 0 0 0,1 1 0 0 0,-1 0 0 0 0,1 0 0 0 0,0 1 0 0 0,-2-1 0 0 0,2 0 0 0 0,-1-1 0 0 0,1 1 0 0 0,0 2 1 0 0,-1-1-1 0 0,1 7-22 0 0,-1 0 1 0 0,1-1 0 0 0,-2 1 0 0 0,4-1 0 0 0,-2 0-1 0 0,1 1 1 0 0,3 11 0 0 0,17 58-42 0 0,-16-63 56 0 0,71 201-11 0 0,-57-175 20 0 0,-1-2 1 0 0,3-1-1 0 0,31 45 0 0 0,-38-65 13 0 0,14 18-1 0 0,-22-30 0 0 0,0-2 0 0 0,-1 2 0 0 0,1-1 1 0 0,0-1-1 0 0,1-1 0 0 0,-2 1 0 0 0,9 4 0 0 0,-14-7-8 0 0,2-1 0 0 0,-1 0 0 0 0,-1 1 0 0 0,1-1 1 0 0,1 0-1 0 0,-2 0 0 0 0,1 1 0 0 0,0-1 0 0 0,-1 2 0 0 0,2-2 0 0 0,-1 0 0 0 0,0 0 0 0 0,-1 0 0 0 0,2 0 0 0 0,-1 0 0 0 0,0 0 0 0 0,-1 0 0 0 0,2-2 0 0 0,-1 2 0 0 0,0 0 0 0 0,-1-1 0 0 0,1 1 0 0 0,1 0 1 0 0,-1-1-1 0 0,-1 1 0 0 0,1 0 0 0 0,1-1 0 0 0,-2 1 0 0 0,1-2 0 0 0,-1 2 0 0 0,1-1 0 0 0,-1 1 0 0 0,2-1 0 0 0,-2 0 0 0 0,1-1 0 0 0,-1 2 0 0 0,1-1 0 0 0,-1 0 0 0 0,0 1 0 0 0,2-1 0 0 0,-2-1 1 0 0,0 2-1 0 0,1-2 0 0 0,-1 2 0 0 0,0-1 0 0 0,0-1 0 0 0,0 0 0 0 0,1-7-6 0 0,-1 1-1 0 0,0 0 1 0 0,0-2-1 0 0,-2-11 1 0 0,2 16 0 0 0,-8-67 18 0 0,-4 0-1 0 0,-1 0 1 0 0,-6 1 0 0 0,-37-103-1 0 0,48 153 3 0 0,-36-82 86 0 0,37 89-104 0 0,-1 2 1 0 0,0-2 0 0 0,-1 3-1 0 0,1-1 1 0 0,-15-16 0 0 0,21 27-1 0 0,1 0 0 0 0,-2-2 0 0 0,2 2 0 0 0,0 0 0 0 0,-2 0 0 0 0,2-1 0 0 0,-2 1 1 0 0,2 0-1 0 0,-2 0 0 0 0,1-1 0 0 0,0 2 0 0 0,-4-1 0 0 0,4 1 4 0 0,2 0 0 0 0,-1 0 0 0 0,0 0 0 0 0,-1 0 1 0 0,1 0-1 0 0,1 1 0 0 0,-1-1 0 0 0,-1 0 0 0 0,1 2 0 0 0,1-2 0 0 0,-1 0 0 0 0,0 1 0 0 0,1 0 0 0 0,-2-1 1 0 0,1 1-1 0 0,1-1 0 0 0,-1 2 0 0 0,1-2 0 0 0,-2 1 0 0 0,2 0 0 0 0,-1-1 0 0 0,1 1 0 0 0,-1 1 0 0 0,1-1 1 0 0,0 0-1 0 0,-2-1 0 0 0,2 1 0 0 0,0 1 0 0 0,-1 1 0 0 0,-2 5 15 0 0,2 0-1 0 0,-2 1 1 0 0,2 1-1 0 0,1-1 1 0 0,-1-1-1 0 0,1 1 1 0 0,0 0-1 0 0,1 12 1 0 0,3 5 8 0 0,9 39-1 0 0,74 222-24 0 0,19-8-45 0 0,-46-122 63 0 0,-50-133-1 0 0,0 6 88 0 0,2 0-1 0 0,18 31 1 0 0,-30-61-92 0 0,0 1 0 0 0,0-1 1 0 0,0 1-1 0 0,0-1 0 0 0,0 0 0 0 0,0 0 0 0 0,0 2 0 0 0,1-2 1 0 0,-1 0-1 0 0,0 0 0 0 0,0 0 0 0 0,0 1 0 0 0,0-1 0 0 0,2 0 1 0 0,-2 0-1 0 0,0 0 0 0 0,0 1 0 0 0,0-1 0 0 0,1 0 0 0 0,-1 0 0 0 0,0 0 1 0 0,0 0-1 0 0,0 0 0 0 0,1 0 0 0 0,-1 1 0 0 0,0-1 0 0 0,0 0 1 0 0,2 0-1 0 0,-2 0 0 0 0,0 0 0 0 0,1 0 0 0 0,0-11 171 0 0,-6-20-119 0 0,-9-24-56 0 0,-35-81 0 0 0,-34-48-59 0 0,48 108 73 0 0,13 27-33 0 0,-209-428-357 0 0,227 469 332 0 0,-9-14-82 0 0,11 20 106 0 0,2 1 0 0 0,-1 0 0 0 0,0 0-1 0 0,1-1 1 0 0,-2 2 0 0 0,1-1 0 0 0,0 0-1 0 0,1 0 1 0 0,-2 0 0 0 0,1 1 0 0 0,0-2-1 0 0,0 2 1 0 0,-3-1 0 0 0,4 1 6 0 0,0 0 0 0 0,0 0 1 0 0,0 0-1 0 0,-2 0 0 0 0,2 0 1 0 0,0 0-1 0 0,-1 0 0 0 0,1 0 1 0 0,0 0-1 0 0,0 1 0 0 0,-1-1 1 0 0,1 0-1 0 0,0 0 0 0 0,0 0 1 0 0,0 0-1 0 0,-2 2 1 0 0,2-2-1 0 0,0 0 0 0 0,0 0 1 0 0,0 1-1 0 0,-1-1 0 0 0,1 0 1 0 0,0 0-1 0 0,0 1 0 0 0,0-1 1 0 0,0 1-1 0 0,0-1 0 0 0,0 0 1 0 0,0 1-1 0 0,0-1 0 0 0,-1 0 1 0 0,1 0-1 0 0,0 2 0 0 0,0-2 1 0 0,0 0-1 0 0,1 1 0 0 0,-1-1 1 0 0,0 1-1 0 0,0 20-79 0 0,0-18 66 0 0,3 14-45 0 0,-1 2 0 0 0,1-2 1 0 0,7 24-1 0 0,25 54-35 0 0,-26-73 78 0 0,51 121-45 0 0,-47-118 56 0 0,2 1-1 0 0,0-1 1 0 0,23 28 0 0 0,-32-47 6 0 0,0 0-1 0 0,0-1 1 0 0,8 8-1 0 0,-13-12 0 0 0,1 0 1 0 0,-1 1-1 0 0,2-1 0 0 0,-2 0 1 0 0,0-1-1 0 0,2 1 0 0 0,-2 1 0 0 0,2-2 1 0 0,-2 1-1 0 0,2-1 0 0 0,-2 0 1 0 0,2 1-1 0 0,-2-1 0 0 0,2 0 0 0 0,-2 0 1 0 0,0 0-1 0 0,2 0 0 0 0,2-1 1 0 0,-5 1 1 0 0,1-1 0 0 0,1 1 1 0 0,-1-2-1 0 0,-1 2 1 0 0,1-1-1 0 0,1 1 1 0 0,-2-1-1 0 0,1 0 1 0 0,0-1-1 0 0,-1 1 0 0 0,2 1 1 0 0,-2-1-1 0 0,1 0 1 0 0,-1-1-1 0 0,0 1 1 0 0,1 0-1 0 0,-1 0 1 0 0,0-1-1 0 0,1 1 0 0 0,-1 0 1 0 0,0 0-1 0 0,0-3 1 0 0,3-31-18 0 0,-3 29 14 0 0,-1-38-44 0 0,-1 1 0 0 0,-9-51-1 0 0,-25-85-14 0 0,7 62-219 0 0,-68-186 1 0 0,97 300 243 0 0,-12-23-229 0 0,12 26 241 0 0,-1-1 0 0 0,1 0 0 0 0,-1 0 0 0 0,1-1 0 0 0,-2 1 0 0 0,1 0-1 0 0,1 0 1 0 0,-1-1 0 0 0,0 1 0 0 0,-1 1 0 0 0,2-1 0 0 0,-1 0 0 0 0,0 1 0 0 0,-1-2-1 0 0,0 0 1 0 0,0 3 21 0 0,2-1-1 0 0,0 0 1 0 0,-1 0 0 0 0,1 0-1 0 0,0 0 1 0 0,0 0-1 0 0,-1 0 1 0 0,1 1-1 0 0,0-1 1 0 0,0 2 0 0 0,-2-2-1 0 0,2 0 1 0 0,0 0-1 0 0,0 0 1 0 0,0 1-1 0 0,0-1 1 0 0,-1 0 0 0 0,1 1-1 0 0,0-1 1 0 0,0 0-1 0 0,0 0 1 0 0,0 1-1 0 0,0-1 1 0 0,0 0 0 0 0,0 2-1 0 0,0-2 1 0 0,-1 0-1 0 0,1 0 1 0 0,0 1 0 0 0,0 0-1 0 0,1-1 1 0 0,-2 16-71 0 0,1 5 29 0 0,2 0 0 0 0,1-1 1 0 0,6 28-1 0 0,21 60 51 0 0,-18-71 23 0 0,18 41 0 0 0,-24-67-17 0 0,-1 0 1 0 0,0-1-1 0 0,2 0 1 0 0,-1-1-1 0 0,1 1 1 0 0,-1 0-1 0 0,2-1 1 0 0,13 9-1 0 0,-21-17-4 0 0,2 1 0 0 0,-1-2 0 0 0,0 1 0 0 0,-1-1 0 0 0,2 1 1 0 0,-1-1-1 0 0,0 1 0 0 0,0-1 0 0 0,1 2 0 0 0,-1-2 0 0 0,0 0 0 0 0,-1 1 0 0 0,2-1 0 0 0,-1 0 0 0 0,0 0 0 0 0,1 0 0 0 0,2 0 0 0 0,-3 0-3 0 0,-1 0 0 0 0,1-1 0 0 0,1 1 0 0 0,-2 0 0 0 0,1-2 0 0 0,-1 2 0 0 0,1 0 0 0 0,-1-1 0 0 0,0 1 0 0 0,1-1-1 0 0,-1 1 1 0 0,2-1 0 0 0,-2 1 0 0 0,1-2 0 0 0,-1 1 0 0 0,0 1 0 0 0,1-1 0 0 0,-1 1 0 0 0,2-2 0 0 0,-1-6-9 0 0,2 2 0 0 0,-2-2 0 0 0,0 1 0 0 0,1 1 0 0 0,-2-9 1 0 0,1 7-22 0 0,2-36 20 0 0,-3-1 0 0 0,-2 0 0 0 0,-2 2 0 0 0,-1-2 1 0 0,-2 2-1 0 0,-2-1 0 0 0,-1 1 0 0 0,-32-79 0 0 0,39 116-8 0 0,2-1-1 0 0,-3 1 0 0 0,1 0 1 0 0,-1 0-1 0 0,0 0 0 0 0,-6-7 0 0 0,9 12 8 0 0,1 0-1 0 0,-2 1 1 0 0,2-2-1 0 0,-1 1 1 0 0,0 1-1 0 0,-1-1 1 0 0,2 1-1 0 0,-1-1 1 0 0,0-1-1 0 0,-1 2 1 0 0,2 0-1 0 0,-1-1 1 0 0,0 1-1 0 0,-1 0 1 0 0,1 0-1 0 0,0-1 1 0 0,0 1-1 0 0,-1 0 0 0 0,2 0 1 0 0,-1 0-1 0 0,0 0 1 0 0,-1 0-1 0 0,1 0 1 0 0,0 0-1 0 0,-1 1 1 0 0,1-1-1 0 0,0 0 1 0 0,1 0-1 0 0,-2 1 1 0 0,1-1-1 0 0,0 0 1 0 0,-1 2-1 0 0,2-1 1 0 0,-1-1-1 0 0,0 1 1 0 0,0-1-1 0 0,1 1 1 0 0,-2 1-1 0 0,2-2 0 0 0,-1 1 1 0 0,1 0-1 0 0,-1 0 1 0 0,1 1-1 0 0,-2-1 1 0 0,-7 13-4 0 0,1-2 1 0 0,2 0 0 0 0,-1 2 0 0 0,1 0-1 0 0,0 1 1 0 0,1-2 0 0 0,1 1-1 0 0,-4 21 1 0 0,3 0 131 0 0,0 1 0 0 0,1 47 1 0 0,9 46 225 0 0,-4-114-295 0 0,2 1 0 0 0,0-1 0 0 0,1 0 0 0 0,-1 0 0 0 0,3 0 1 0 0,7 16-1 0 0,-13-30-50 0 0,0 0 0 0 0,0 0 0 0 0,1 1 0 0 0,-1-1 1 0 0,1-1-1 0 0,-1 1 0 0 0,0 0 0 0 0,2-1 0 0 0,-2 2 1 0 0,1-2-1 0 0,-1 1 0 0 0,1 0 0 0 0,1 0 0 0 0,-2-1 1 0 0,1 0-1 0 0,-1 2 0 0 0,1-2 0 0 0,1 1 0 0 0,-2-1 1 0 0,1 0-1 0 0,0 1 0 0 0,1-1 0 0 0,-2 0 0 0 0,1 0 1 0 0,2 1-1 0 0,-2-2-6 0 0,0 1 1 0 0,0 0 0 0 0,1-1-1 0 0,-2 1 1 0 0,1-1-1 0 0,0 1 1 0 0,1-2 0 0 0,-1 2-1 0 0,-1-1 1 0 0,1 0-1 0 0,1 0 1 0 0,-2 1 0 0 0,1-2-1 0 0,0 1 1 0 0,-1 0-1 0 0,2 1 1 0 0,-1-3 0 0 0,3-7-40 0 0,0 1 1 0 0,1 0 0 0 0,3-18-1 0 0,0-5 80 0 0,-2 1 0 0 0,0-1-1 0 0,-2 0 1 0 0,-3 0 0 0 0,0-1-1 0 0,-1 2 1 0 0,-2-1 0 0 0,-1 0-1 0 0,-2-1 1 0 0,-1 2 0 0 0,-13-42-1 0 0,19 69-90 0 0,-2 2-1 0 0,1-2 1 0 0,-2 0-1 0 0,2 2 1 0 0,0-2-1 0 0,-3-3 1 0 0,3 5 38 0 0,1 2 0 0 0,0-1 0 0 0,-2 1 0 0 0,2 0 0 0 0,0 0-1 0 0,-1-1 1 0 0,1 1 0 0 0,0 0 0 0 0,-1-1 0 0 0,1 1 0 0 0,-2 0 0 0 0,2 0 0 0 0,0 0 0 0 0,-1 0 0 0 0,1-2 0 0 0,-1 2 0 0 0,1 0 0 0 0,-2 0 0 0 0,2 0 0 0 0,-1 0-1 0 0,1 0 1 0 0,-1 0 0 0 0,1 0 0 0 0,-2 0 0 0 0,2 0 0 0 0,0 0 0 0 0,-1 0 0 0 0,1 2 0 0 0,-1-2 0 0 0,1 0 0 0 0,-1 0 0 0 0,1 0 0 0 0,0 0 0 0 0,-2 1 0 0 0,2-1-1 0 0,-1 0 1 0 0,1 1 0 0 0,0-1 0 0 0,-1 0 0 0 0,1 0 0 0 0,0 1 0 0 0,-2-1 0 0 0,2 2 0 0 0,0-2 0 0 0,-1 1 0 0 0,-4 8-55 0 0,-2-1 1 0 0,2 1 0 0 0,0 0-1 0 0,1-1 1 0 0,-2 1 0 0 0,0 13-1 0 0,-18 60 98 0 0,19-62-10 0 0,-2 10 127 0 0,-6 48 0 0 0,12-60-91 0 0,0-2 0 0 0,1 1-1 0 0,1-1 1 0 0,4 34-1 0 0,3-55-107 0 0,-7 1-4 0 0,1 2-1 0 0,-1-2 1 0 0,-1 0-1 0 0,1 2 0 0 0,1-1 1 0 0,-2 0-1 0 0,1-6 1 0 0,2-8-261 0 0,8-42-1163 0 0,10-110 0 0 0,-18 17 2412 0 0,-3 135-404 0 0,-1 1 1 0 0,-1 0-1 0 0,0 0 1 0 0,-1 1-1 0 0,-6-22 1 0 0,9 36-553 0 0,0 1 15 0 0,-1 0 0 0 0,1 0 0 0 0,0 0-1 0 0,-2 1 1 0 0,2-1 0 0 0,0 0 0 0 0,0 0 0 0 0,-1 0 0 0 0,1 0 0 0 0,0 0 0 0 0,-1 0-1 0 0,1 1 1 0 0,0-1 0 0 0,0 0 0 0 0,-2 0 0 0 0,2 1 0 0 0,0-1 0 0 0,0 0 0 0 0,-1 0 0 0 0,1 1-1 0 0,0-1 1 0 0,0 2 0 0 0,0-2 0 0 0,-22 64-8 0 0,2 1 0 0 0,-14 90 0 0 0,31-116 196 0 0,3-29-142 0 0,0 0 1 0 0,-1 0-1 0 0,-2 9 1 0 0,3-17-58 0 0,0-4-29 0 0,2 1 42 0 0,-2 1 1 0 0,1-1-1 0 0,-1 0 0 0 0,1-1 0 0 0,-1 1 0 0 0,0 0 0 0 0,2 0 1 0 0,-2-1-1 0 0,0 2 0 0 0,0-1 0 0 0,1-1 0 0 0,-1 1 0 0 0,0 1 0 0 0,0-2 1 0 0,0 1-1 0 0,0-3 0 0 0,0-2-23 0 0,3-19 294 0 0,-1-1 1 0 0,0 0 0 0 0,-4 0-1 0 0,1 0 1 0 0,0 0 0 0 0,-12-47-1 0 0,10 66-146 0 0,2 2-1 0 0,-2-1 1 0 0,2 0-1 0 0,-7-9 1 0 0,8 14-112 0 0,-2 0 0 0 0,2 1 0 0 0,-1-2 0 0 0,0 1 0 0 0,1 0 0 0 0,-1 1 0 0 0,-1-1 0 0 0,2-1 0 0 0,-1 1 0 0 0,0 1 0 0 0,-1-1 0 0 0,1 0 0 0 0,0 1-16 0 0,1 0 1 0 0,-2 0-1 0 0,2 0 1 0 0,-1 0 0 0 0,1 0-1 0 0,-1 0 1 0 0,1 0-1 0 0,0 0 1 0 0,-2 0-1 0 0,2 0 1 0 0,-1 0 0 0 0,1 0-1 0 0,0 0 1 0 0,-1 0-1 0 0,1 1 1 0 0,-2-1-1 0 0,2 0 1 0 0,0 0 0 0 0,-1 1-1 0 0,1-1 1 0 0,0 0-1 0 0,-1 0 1 0 0,1 1-1 0 0,0-1 1 0 0,-1 0 0 0 0,1 2-1 0 0,0-1 1 0 0,0-1-1 0 0,-2 1 1 0 0,0 4-44 0 0,-2 0 0 0 0,1 1 0 0 0,0-1 1 0 0,1 0-1 0 0,0 1 0 0 0,0 1 0 0 0,1-2 0 0 0,-1 1 1 0 0,1 0-1 0 0,0-1 0 0 0,1 1 0 0 0,-2 0 0 0 0,2 2 1 0 0,2 4-1 0 0,-2-12-30 0 0,1-1-45 0 0,0 0 124 0 0,1-1-1 0 0,-1 1 0 0 0,0 0 0 0 0,0-1 0 0 0,1 0 1 0 0,-2 0-1 0 0,1 1 0 0 0,0-2 0 0 0,-1 2 0 0 0,3-4 0 0 0,-2 0 5 0 0,24-65-1 0 0,-18 49 70 0 0,-1 1-1 0 0,14-24 1 0 0,-19 42-66 0 0,-1 1-1 0 0,0 1 1 0 0,2-1 0 0 0,-2 1-1 0 0,1 0 1 0 0,-1-1 0 0 0,1 1-1 0 0,-1 0 1 0 0,2-2 0 0 0,-2 2-1 0 0,1 0 1 0 0,-1-1 0 0 0,1 1-1 0 0,-1 0 1 0 0,2 0 0 0 0,-2 0 0 0 0,1-1-1 0 0,-1 1 1 0 0,1 0 0 0 0,1 0-1 0 0,-2 0 1 0 0,1 0 0 0 0,-1 0-1 0 0,1 0 1 0 0,0 0 0 0 0,-1 0-1 0 0,2 1 1 0 0,-2-1 0 0 0,1 0-1 0 0,-1 0 1 0 0,1 0 0 0 0,-1 1-1 0 0,3-1 1 0 0,27 19-124 0 0,-15-10 91 0 0,-9-6 22 0 0,-1 0 0 0 0,3-1 0 0 0,-1 2-1 0 0,-2-3 1 0 0,3 2 0 0 0,-1-1 0 0 0,-1 0 0 0 0,2-2 0 0 0,-1 1 0 0 0,0-1-1 0 0,0 0 1 0 0,1 0 0 0 0,-2 0 0 0 0,1-1 0 0 0,1-1 0 0 0,-2 0 0 0 0,1 1 0 0 0,0-2-1 0 0,8-3 1 0 0,-5 2 36 0 0,-9 4-15 0 0,0-1 0 0 0,2 0 0 0 0,-2 1 0 0 0,2-2 0 0 0,-2 1 0 0 0,0 0 0 0 0,2 1 0 0 0,-2-1 0 0 0,1-2-1 0 0,-1 2 1 0 0,2 0 0 0 0,-1-3 0 0 0,-2 4 53 0 0,-8-12 23 0 0,-2 7-95 0 0,1 1 1 0 0,-2 1-1 0 0,1 0 0 0 0,-1 0 0 0 0,1 2 1 0 0,-14-3-1 0 0,-14-1-25 0 0,4-3 24 0 0,-31-6-12 0 0,58 14 21 0 0,-1-1 0 0 0,0 1 0 0 0,0 0 1 0 0,0 0-1 0 0,0 0 0 0 0,-8 2 1 0 0,15-2 1 0 0,0 1 0 0 0,0-1 0 0 0,-1 0 0 0 0,1 0 0 0 0,0 2 0 0 0,-1-2 0 0 0,1 1 1 0 0,0 0-1 0 0,-1-1 0 0 0,2 1 0 0 0,-1-1 0 0 0,0 2 0 0 0,-1-2 0 0 0,1 1 0 0 0,1 0 0 0 0,-3 3 1 0 0,3-4-1 0 0,-1 1 0 0 0,1 0 0 0 0,0-1 1 0 0,0 2-1 0 0,0-1 0 0 0,-1-1 1 0 0,1 1-1 0 0,0 0 0 0 0,0 1 1 0 0,0-2-1 0 0,0 1 0 0 0,0 0 1 0 0,0-1-1 0 0,1 1 0 0 0,-1 1 1 0 0,0-2-1 0 0,0 2 0 0 0,0-2 1 0 0,1 1-1 0 0,1 3 3 0 0,0 0-1 0 0,0-2 1 0 0,0 1 0 0 0,0 0 0 0 0,0 0-1 0 0,1 1 1 0 0,0-2 0 0 0,-1 1 0 0 0,1-1 0 0 0,5 3-1 0 0,-4-1 40 0 0,1-2 0 0 0,0 1-1 0 0,0-1 1 0 0,1 1 0 0 0,-1-2-1 0 0,0 0 1 0 0,0 0 0 0 0,1 1-1 0 0,0-1 1 0 0,-1 0 0 0 0,1-1-1 0 0,9 0 1 0 0,-3-1 2 0 0,0-2 0 0 0,0 1 1 0 0,0-1-1 0 0,-2 0 0 0 0,12-6 0 0 0,-18 8-29 0 0,-1 0-11 0 0,0-1 0 0 0,-1 1 0 0 0,1 1 1 0 0,0-1-1 0 0,-1 0 0 0 0,1 1 0 0 0,2 0 0 0 0,-6 5 7 0 0,1-4-7 0 0,-2 0 0 0 0,1 0 0 0 0,0 0 0 0 0,-1 1 0 0 0,1-1 1 0 0,0-1-1 0 0,0 1 0 0 0,-1 0 0 0 0,1-1 0 0 0,0 2 0 0 0,-1-1 0 0 0,1-1 1 0 0,-3 1-1 0 0,-27 8 47 0 0,7-4-32 0 0,19-4-20 0 0,3-1-2 0 0,2 0 1 0 0,-1 0-1 0 0,1 0 1 0 0,-1 0-1 0 0,1 0 0 0 0,-2 0 1 0 0,2 1-1 0 0,-1-1 0 0 0,1 0 1 0 0,-1 0-1 0 0,1 0 1 0 0,-2 2-1 0 0,2-2 0 0 0,-1 0 1 0 0,1 1-1 0 0,-1-1 0 0 0,1 1 1 0 0,-1 0 0 0 0,-1 1 1 0 0,1 0-1 0 0,0 1 1 0 0,-1-1-1 0 0,2 0 1 0 0,-1 0-1 0 0,1 0 1 0 0,-1 1-1 0 0,1-1 1 0 0,0-1-1 0 0,-2 2 1 0 0,2-1 0 0 0,0 1-1 0 0,0-1 1 0 0,0 0-1 0 0,2 4 1 0 0,-2 5-1 0 0,0-11-13 0 0,4-21-402 0 0,1 7 403 0 0,-3 1 1 0 0,2-1-1 0 0,-1 0 0 0 0,-2-1 1 0 0,1 2-1 0 0,-1-2 0 0 0,-2-15 1 0 0,-5 73-2 0 0,6-2 120 0 0,-6 48 0 0 0,2-60 69 0 0,3 2-1 0 0,-1-1 1 0 0,6 54-1 0 0,-2-72-123 0 0,-1 0-11 0 0,1 1 0 0 0,1-1 0 0 0,0-1-1 0 0,6 17 1 0 0,-9-27-38 0 0,0-1 0 0 0,0 0-1 0 0,0 0 1 0 0,0 1-1 0 0,0-1 1 0 0,0 0 0 0 0,0 0-1 0 0,0 1 1 0 0,0-1 0 0 0,1 2-1 0 0,-1-2 1 0 0,0 0 0 0 0,0 0-1 0 0,0 0 1 0 0,0 1 0 0 0,2-1-1 0 0,-2 0 1 0 0,0 0 0 0 0,0 0-1 0 0,0 1 1 0 0,1-1-1 0 0,-1 0 1 0 0,0 0 0 0 0,0 0-1 0 0,1 0 1 0 0,-1 0 0 0 0,0 0-1 0 0,0 0 1 0 0,1 0 0 0 0,-1 0-1 0 0,0 0 1 0 0,2 0 0 0 0,-2 0-1 0 0,0 0 1 0 0,0 0 0 0 0,1 0-1 0 0,-1 0 1 0 0,1 0-1 0 0,-1 0-6 0 0,2-1 0 0 0,-1 0-1 0 0,0 1 1 0 0,-1-2 0 0 0,2 1-1 0 0,-2 0 1 0 0,1 0 0 0 0,0-1-1 0 0,-1 2 1 0 0,2-1 0 0 0,-2-2-1 0 0,11-31-172 0 0,-5 8 162 0 0,-2-1 0 0 0,-2 0 1 0 0,0-45-1 0 0,-2 61 116 0 0,-2-1 0 0 0,1 1 0 0 0,-2-2 0 0 0,2 2 0 0 0,-3-1 0 0 0,1 0 0 0 0,-1 2 0 0 0,1-2 0 0 0,-1 2 0 0 0,-12-18 0 0 0,15 26-97 0 0,1 1-1 0 0,-2 0 1 0 0,1 0-1 0 0,1-1 1 0 0,-1 1-1 0 0,-1 0 0 0 0,1 0 1 0 0,0 1-1 0 0,1-2 1 0 0,-2 1-1 0 0,1 1 1 0 0,0-1-1 0 0,-1 1 1 0 0,1-1-1 0 0,0-1 0 0 0,-1 2 1 0 0,1-1-1 0 0,-1 1 1 0 0,0 0-1 0 0,1 0 1 0 0,-3-1-1 0 0,3 2-12 0 0,-2-1-1 0 0,2 0 1 0 0,-2 1-1 0 0,0-1 1 0 0,2 2 0 0 0,0-1-1 0 0,-2 0 1 0 0,2-1 0 0 0,0 1-1 0 0,-1 1 1 0 0,0-1-1 0 0,0 0 1 0 0,-2 3 0 0 0,-2 3-25 0 0,1-1 0 0 0,-2 2 1 0 0,2-1-1 0 0,0 1 1 0 0,-9 14-1 0 0,3 6 44 0 0,1-2 0 0 0,0 0-1 0 0,2 2 1 0 0,0 0 0 0 0,-4 36 0 0 0,7-24 73 0 0,5-39-73 0 0,1-19-25 0 0,6-166 877 0 0,-7 170-723 0 0,0 12-130 0 0,0-1 0 0 0,0 1 0 0 0,0-1-1 0 0,0 1 1 0 0,0-1 0 0 0,-1 1 0 0 0,1-1 0 0 0,-2 2-1 0 0,2-3 1 0 0,-2-1 0 0 0,2 5-12 0 0,0 0 0 0 0,0 0 0 0 0,-2 0 0 0 0,2 0 0 0 0,0 0 0 0 0,0 0 0 0 0,0 1 0 0 0,0-1 0 0 0,-1 0-1 0 0,1 0 1 0 0,0 0 0 0 0,0 0 0 0 0,0 0 0 0 0,0 0 0 0 0,0 0 0 0 0,-1 2 0 0 0,1-2 0 0 0,0 0 0 0 0,0 0 0 0 0,0 0 0 0 0,0 0 0 0 0,0 1 0 0 0,0-1 0 0 0,0 0 0 0 0,0 0 0 0 0,0 0 0 0 0,-2 0 0 0 0,2 1 0 0 0,0-1-1 0 0,0 0 1 0 0,0 0 0 0 0,0 0 0 0 0,0 1 0 0 0,0-1 0 0 0,0 0 0 0 0,0 0 0 0 0,0 0 0 0 0,2 2 0 0 0,-5 9-86 0 0,3 21-27 0 0,7 43 0 0 0,-6-63 119 0 0,2-1 0 0 0,-1 2-1 0 0,1-2 1 0 0,1 1 0 0 0,0 0-1 0 0,10 17 1 0 0,-14-27-2 0 0,2-1 0 0 0,-2 0 0 0 0,1 0 0 0 0,-1 1 0 0 0,1-1-1 0 0,0 0 1 0 0,-1 0 0 0 0,2 1 0 0 0,-1-1 0 0 0,0-1 0 0 0,-1 2 0 0 0,2-2 0 0 0,-1 1 0 0 0,0-1-1 0 0,1 2 1 0 0,-1-2 0 0 0,0 1 0 0 0,-1-1 0 0 0,2 1 0 0 0,-1-1 0 0 0,2 0 0 0 0,-2 1 0 0 0,0-1-1 0 0,0 0 1 0 0,1 0 0 0 0,-1 0 0 0 0,0 0 0 0 0,3 0 0 0 0,-2-1-18 0 0,0 0 1 0 0,1 1-1 0 0,0-1 1 0 0,-1-1-1 0 0,-1 1 1 0 0,2-1-1 0 0,-2 1 1 0 0,2-1-1 0 0,-2 1 1 0 0,2-1 0 0 0,-2 0-1 0 0,1 0 1 0 0,0 1-1 0 0,0-3 1 0 0,0-1-1 0 0,6-8-51 0 0,-1 0 0 0 0,-1-1 0 0 0,-1 0-1 0 0,1 0 1 0 0,-1 0 0 0 0,1-17 0 0 0,0 10 202 0 0,-4-2 0 0 0,1 3-1 0 0,-2-40 1 0 0,-1 57-110 0 0,0-1 0 0 0,0 2 0 0 0,-1-2 0 0 0,1 0 0 0 0,0 2 0 0 0,-1-1 0 0 0,-1 0 0 0 0,2 0 0 0 0,-1 0 0 0 0,-3-4-1 0 0,4 7-23 0 0,0 0 0 0 0,0 0 0 0 0,0 0 0 0 0,0 0 0 0 0,0 0 0 0 0,0 0-1 0 0,0 0 1 0 0,0-1 0 0 0,-1 1 0 0 0,1 0 0 0 0,0 0 0 0 0,0 0-1 0 0,0 0 1 0 0,0-1 0 0 0,0 1 0 0 0,0 0 0 0 0,0 0 0 0 0,-2 0-1 0 0,2 0 1 0 0,0 0 0 0 0,0 0 0 0 0,0 0 0 0 0,0 0 0 0 0,0 0-1 0 0,-1 0 1 0 0,1 0 0 0 0,0 0 0 0 0,0 0 0 0 0,0 0 0 0 0,0 0 0 0 0,0 0-1 0 0,-1 0 1 0 0,1 0 0 0 0,0 0 0 0 0,0 0 0 0 0,0 0 0 0 0,0 1-1 0 0,0-1 1 0 0,-1 0 0 0 0,-5 9-91 0 0,0 9-38 0 0,-5 22 122 0 0,3 0 1 0 0,2-2-1 0 0,1 3 0 0 0,1-1 1 0 0,2 0-1 0 0,4 49 1 0 0,-2-87 9 0 0,1 8 28 0 0,0 2-1 0 0,7 17 1 0 0,-8-27-24 0 0,0 1 0 0 0,1-2 0 0 0,-1 1 0 0 0,2 1 1 0 0,-2-2-1 0 0,1 1 0 0 0,0 0 0 0 0,1-1 0 0 0,-1 1 0 0 0,-1 0 0 0 0,1-1 1 0 0,1 1-1 0 0,-1 0 0 0 0,0-1 0 0 0,1 0 0 0 0,-1 0 0 0 0,1 1 1 0 0,0-1-1 0 0,-1 0 0 0 0,2-1 0 0 0,-2 3 0 0 0,0-3 0 0 0,5 1 0 0 0,-5-1-2 0 0,0 0 0 0 0,1 0-1 0 0,-1 0 1 0 0,0 0-1 0 0,0-1 1 0 0,1 1 0 0 0,-1 0-1 0 0,0-2 1 0 0,1 1 0 0 0,-1 1-1 0 0,-1-1 1 0 0,1 1-1 0 0,1-1 1 0 0,-1 1 0 0 0,0-2-1 0 0,-1 1 1 0 0,2 1-1 0 0,-1-1 1 0 0,0 0 0 0 0,-1-1-1 0 0,2 1 1 0 0,-2 0-1 0 0,2-2 1 0 0,14-30-19 0 0,-8 7 9 0 0,0 1 0 0 0,9-43 0 0 0,-15 51 126 0 0,0 1 1 0 0,-1 0-1 0 0,0-1 0 0 0,-1-1 1 0 0,-4-21-1 0 0,20 185-185 0 0,-3 176 0 0 0,-14-351 80 0 0,-2 2 1 0 0,-1 0-1 0 0,-1-1 1 0 0,-1 2-1 0 0,-2-1 1 0 0,-2 1-1 0 0,-11-27 1 0 0,15 35 89 0 0,-3 1 0 0 0,-14-22 0 0 0,21 34-101 0 0,-1 0 0 0 0,-1 0 0 0 0,2 2 0 0 0,-2-1 0 0 0,0 0-1 0 0,0-1 1 0 0,0 1 0 0 0,-1 1 0 0 0,1 0 0 0 0,0 1 0 0 0,-2-2 0 0 0,-5-2-1 0 0,8 5-16 0 0,0 1-1 0 0,2 0 0 0 0,-2-2 0 0 0,2 2 0 0 0,-1 0 1 0 0,0 0-1 0 0,0 0 0 0 0,-1 0 0 0 0,2 0 0 0 0,-2 0 1 0 0,2 0-1 0 0,-2 2 0 0 0,2-2 0 0 0,-2 0 0 0 0,2 2 1 0 0,-4-1-1 0 0,2 2-8 0 0,-1-2 0 0 0,1 1 0 0 0,1 1 1 0 0,-1-1-1 0 0,1 0 0 0 0,-1 1 1 0 0,0 0-1 0 0,-3 6 0 0 0,0 1-9 0 0,0-1 1 0 0,2 1-1 0 0,-1 0 0 0 0,1 2 0 0 0,-4 12 1 0 0,7-20 29 0 0,-1 0 0 0 0,2 0 1 0 0,-1-1-1 0 0,1 1 1 0 0,0 1-1 0 0,0-1 1 0 0,0-1-1 0 0,0 1 1 0 0,0 1-1 0 0,1-2 1 0 0,-1 2-1 0 0,3 2 1 0 0,-3-6-2 0 0,0-1-1 0 0,0 0 1 0 0,0 0 0 0 0,1 0 0 0 0,-1 2 0 0 0,0-2 0 0 0,0 0 0 0 0,0 0 0 0 0,0 0 0 0 0,0 0 0 0 0,0 1 0 0 0,2-1 0 0 0,-2 0 0 0 0,0 0 0 0 0,0 0 0 0 0,0 0 0 0 0,0 0 0 0 0,1 0 0 0 0,-1 0 0 0 0,0 0 0 0 0,0 1 0 0 0,0-1 0 0 0,1 0 0 0 0,-1 0 0 0 0,0 0 0 0 0,0 0 0 0 0,0 0-1 0 0,1 0 1 0 0,-1 0 0 0 0,0 0 0 0 0,0 0 0 0 0,0 0 0 0 0,2 0 0 0 0,-2 0 0 0 0,0 0 0 0 0,0-1 0 0 0,9-8-100 0 0,4-17-39 0 0,-13 26 137 0 0,13-35-15 0 0,11-52 0 0 0,-3 11 146 0 0,-16 59-80 0 0,0-2-4 0 0,2 1 0 0 0,10-22 0 0 0,-14 36-51 0 0,-2-1-1 0 0,2 2 0 0 0,-1-2 1 0 0,1 1-1 0 0,1 0 0 0 0,-2 0 0 0 0,2 1 1 0 0,-1-1-1 0 0,1 0 0 0 0,0 2 1 0 0,0-1-1 0 0,0 0 0 0 0,7-4 1 0 0,14-3-160 0 0,2 2 0 0 0,-1 2 1 0 0,34-7-1 0 0,-30 8 112 0 0,1-1 1 0 0,32-13-1 0 0,-34 7 74 0 0,32-22-1 0 0,-19 13-33 0 0,-42 20-5 0 0,-2 1-301 0 0,-10 1 233 0 0,0 2 0 0 0,1-2-1 0 0,0 3 1 0 0,-12 3 0 0 0,-16 4 14 0 0,0-2 95 0 0,1-3-1 0 0,-48 0 1 0 0,70-4 3 0 0,-1-2 21 0 0,2 1 1 0 0,-2 0-1 0 0,0 2 0 0 0,-19 4 1 0 0,35-7 155 0 0,19-2-54 0 0,-5-5-106 0 0,0 4-1 0 0,1-1 1 0 0,-1 0 0 0 0,0 1-1 0 0,16-1 1 0 0,-25 4-39 0 0,1 0 0 0 0,-1-1 1 0 0,0-1-1 0 0,0 1 0 0 0,5-3 0 0 0,-9 4 71 0 0,-3-5 49 0 0,2 3-114 0 0,-2-1 0 0 0,1 2 0 0 0,-1-3-1 0 0,0 3 1 0 0,1 0 0 0 0,-1-2 0 0 0,1 1 0 0 0,-1 1-1 0 0,-1-1 1 0 0,1 1 0 0 0,1 1 0 0 0,-2-1 0 0 0,1 0 0 0 0,-5 0-1 0 0,-7-2-30 0 0,-30 1 0 0 0,8-1-20 0 0,50 1 36 0 0,66 4-35 0 0,85 18 1 0 0,-94-14 43 0 0,8 3 103 0 0,-74-8-100 0 0,-1 0 1 0 0,0 2-1 0 0,-1-2 0 0 0,-1 2 1 0 0,2-2-1 0 0,0 1 1 0 0,-1 1-1 0 0,0-1 0 0 0,0 1 1 0 0,0-1-1 0 0,-1 1 1 0 0,2-1-1 0 0,-1 4 0 0 0,1-2-1 0 0,-1 0 19 0 0,0 0 0 0 0,0-1 0 0 0,0 1 0 0 0,-1 0 0 0 0,3 7 0 0 0,-3-10-18 0 0,-1-1 0 0 0,0 1 1 0 0,0-1-1 0 0,0 2 1 0 0,0-1-1 0 0,0-1 0 0 0,0 1 1 0 0,0-1-1 0 0,0 1 0 0 0,0-1 1 0 0,0 2-1 0 0,0-2 0 0 0,0 1 1 0 0,0-1-1 0 0,0 0 0 0 0,0 1 1 0 0,-1 0-1 0 0,1-1 1 0 0,0 2-1 0 0,0-2 0 0 0,-1 1 1 0 0,1-1-1 0 0,0 0 0 0 0,0 1 1 0 0,-2-1-1 0 0,2 1 0 0 0,0-1 1 0 0,-1 0-1 0 0,1 2 0 0 0,-1-2 1 0 0,1 0-1 0 0,0 0 1 0 0,-2 1-1 0 0,2-1 0 0 0,-1 0 1 0 0,1 1-1 0 0,-1-1 0 0 0,1 0 1 0 0,-2 0-1 0 0,2 0 0 0 0,-1 0 1 0 0,1 0-1 0 0,-1 0 0 0 0,-4 1 22 0 0,-1-1-1 0 0,1 0 0 0 0,1 0 0 0 0,-1 0 1 0 0,-6-1-1 0 0,10 1-30 0 0,0-1 0 0 0,-2 0 0 0 0,2 1 0 0 0,-2-2 0 0 0,2 1 0 0 0,-2 1 0 0 0,2-1-1 0 0,0 0 1 0 0,-2-1 0 0 0,2 0 0 0 0,-1 1 0 0 0,1-1 0 0 0,-2 1 0 0 0,1-3 0 0 0,-102-117-147 0 0,103 119 146 0 0,2 2-81 0 0,0 0 83 0 0,1 0-1 0 0,-1 0 1 0 0,0 0 0 0 0,2 0-1 0 0,-2 0 1 0 0,1 2 0 0 0,-1-2-1 0 0,0 0 1 0 0,1 0 0 0 0,-1 1-1 0 0,3 0 1 0 0,14 8-1 0 0,2 0 1 0 0,27 19-1 0 0,-30-17 33 0 0,-1-1-1 0 0,1-1 1 0 0,29 12-1 0 0,-43-21-4 0 0,0 1-1 0 0,1 1 0 0 0,0-2 0 0 0,0 0 0 0 0,0 1 0 0 0,0-1 0 0 0,-1-1 0 0 0,1 1 0 0 0,0 0 0 0 0,0-2 1 0 0,0 2-1 0 0,-1-1 0 0 0,0 0 0 0 0,6-3 0 0 0,-6 3-19 0 0,-2 0 0 0 0,2 1-1 0 0,-2-3 1 0 0,0 2 0 0 0,2 0 0 0 0,-2-1-1 0 0,1 1 1 0 0,-1 0 0 0 0,0-2 0 0 0,1 2 0 0 0,-1 0-1 0 0,0 0 1 0 0,1-2 0 0 0,-1 1 0 0 0,0 0 0 0 0,-1 0-1 0 0,2 1 1 0 0,-2-2 0 0 0,1 1 0 0 0,-1 1 0 0 0,1-2-1 0 0,-1 1 1 0 0,0 0 0 0 0,0 0 0 0 0,0-1 0 0 0,0 1-1 0 0,0-4 1 0 0,0 4-2 0 0,-1 1 0 0 0,1 0 0 0 0,-1 0 0 0 0,1-1-1 0 0,-2 1 1 0 0,2 0 0 0 0,-1 0 0 0 0,0-1 0 0 0,1 1 0 0 0,-2 0-1 0 0,1 0 1 0 0,0 0 0 0 0,-1-1 0 0 0,1 2 0 0 0,0-1 0 0 0,-1 0 0 0 0,1 1-1 0 0,0-1 1 0 0,-1 1 0 0 0,1-2 0 0 0,0 2 0 0 0,-3-1 0 0 0,-35-9-17 0 0,35 9 12 0 0,-32-7-52 0 0,19 5-35 0 0,-22-5 0 0 0,33 7 80 0 0,1 1-1 0 0,0 0 1 0 0,0 0 0 0 0,-1 0 0 0 0,1 1 0 0 0,0 0-1 0 0,1-1 1 0 0,-12 5 0 0 0,14-3 4 0 0,-1-1 0 0 0,2 1 0 0 0,-2 0 0 0 0,0-1 0 0 0,1 1 0 0 0,-1 0 0 0 0,2 0 0 0 0,-2 1 0 0 0,2-1-1 0 0,-2 1 1 0 0,-1 2 0 0 0,4-5 6 0 0,0 1 0 0 0,-1-1 0 0 0,1 1 0 0 0,0-1 0 0 0,-1 1 0 0 0,1-1 0 0 0,0 2 0 0 0,0-2-1 0 0,0 1 1 0 0,0 0 0 0 0,-1 0 0 0 0,1-1 0 0 0,0 1 0 0 0,0-1 0 0 0,0 2 0 0 0,0-2 0 0 0,0 1 0 0 0,0-1 0 0 0,0 1-1 0 0,0 0 1 0 0,1 1 0 0 0,-1-2 0 0 0,0 1 0 0 0,0-1 0 0 0,0 1 0 0 0,1-1 0 0 0,-1 1 0 0 0,0-1 0 0 0,0 2-1 0 0,1-2 1 0 0,-1 1 0 0 0,2 0 0 0 0,-2-1 0 0 0,0 0 0 0 0,1 1 0 0 0,-1-1 0 0 0,1 0 0 0 0,-1 2 0 0 0,2-2-1 0 0,-2 0 1 0 0,1 1 0 0 0,-1-1 0 0 0,1 0 0 0 0,-1 0 0 0 0,2 0 0 0 0,-2 1 0 0 0,2-1 0 0 0,14 5 34 0 0,1-2 1 0 0,0 0-1 0 0,34 0 0 0 0,-35-2-29 0 0,-7 0-2 0 0,35 1 9 0 0,-41-4-3 0 0,0 2 1 0 0,1 0-1 0 0,-1 0 0 0 0,1-1 0 0 0,-2 1 0 0 0,2-1 0 0 0,-1 0 0 0 0,1-1 0 0 0,-2 1 0 0 0,5-3 0 0 0,-7 4-1 0 0,1 0 1 0 0,-1 0-1 0 0,0-1 1 0 0,2 1-1 0 0,-2 0 0 0 0,1-1 1 0 0,-1 1-1 0 0,0 0 0 0 0,1-1 1 0 0,-1 1-1 0 0,0-2 1 0 0,1 2-1 0 0,-1-1 0 0 0,0 1 1 0 0,0 0-1 0 0,2-1 1 0 0,-2 1-1 0 0,0-1 0 0 0,0 1 1 0 0,0-2-1 0 0,0 2 0 0 0,0-1 1 0 0,1 1-1 0 0,-1-1 1 0 0,0 1-1 0 0,0-1 0 0 0,0 1 1 0 0,0-2-1 0 0,-1 1 0 0 0,1 0 4 0 0,0 0-1 0 0,-2 1 0 0 0,1-3 1 0 0,1 3-1 0 0,-1-1 0 0 0,1 1 1 0 0,-1-1-1 0 0,-1-1 0 0 0,2 2 1 0 0,-1-1-1 0 0,0 1 0 0 0,-1-1 1 0 0,2 1-1 0 0,-2-1 0 0 0,-6-2 18 0 0,1 1 1 0 0,-1-2-1 0 0,-11 0 0 0 0,3 3-25 0 0,-1 1-1 0 0,0 0 1 0 0,1 1-1 0 0,-1 1 1 0 0,1 0-1 0 0,-1 2 1 0 0,-16 4-1 0 0,-44 9 10 0 0,32-14-42 0 0,45-3 22 0 0,13 7-87 0 0,66 12 4 0 0,-49-10 75 0 0,49 6 0 0 0,-11-6 43 0 0,-68-9-82 0 0,0 0 1 0 0,0 0-1 0 0,0 0 1 0 0,2 1-1 0 0,-2-1 1 0 0,0 0-1 0 0,0 0 1 0 0,0 0-1 0 0,0 0 1 0 0,0 0 0 0 0,0 1-1 0 0,0-1 1 0 0,0 0-1 0 0,1 0 1 0 0,-1 0-1 0 0,0 0 1 0 0,0 1-1 0 0,0-1 1 0 0,0 0-1 0 0,0 0 1 0 0,0 0-1 0 0,0 2 1 0 0,0-2-1 0 0,0 0 1 0 0,0 0-1 0 0,0 0 1 0 0,0 0-1 0 0,0 1 1 0 0,0-1-1 0 0,-1 1 1 0 0,1-1-1 0 0,0 0 1 0 0,0 0 0 0 0,0 0-1 0 0,0 0 1 0 0,0 1-1 0 0,0-1 1 0 0,0 0-1 0 0,0 0 1 0 0,-2 0-1 0 0,2 0 1 0 0,0 0-1 0 0,0 0 1 0 0,0 2-1 0 0,-1-2 1 0 0,-8 13-1846 0 0,6-11 1173 0 0,-5 9-1006 0 0,0 1-340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633 714 2312 0 0,'-2'-2'48'0'0,"2"0"-1"0"0,0-1 0 0 0,0 1 1 0 0,-1 0-1 0 0,1-1 0 0 0,0 1 0 0 0,0-1 1 0 0,0 1-1 0 0,1-1 0 0 0,-1 1 0 0 0,0-1 1 0 0,2 2-1 0 0,-2-1 0 0 0,2-3 0 0 0,2-15 211 0 0,0-9 1059 0 0,-3 22-730 0 0,-1-1 0 0 0,2 1 0 0 0,-2 0 1 0 0,0 0-1 0 0,0 0 0 0 0,-2-14 0 0 0,2 21-577 0 0,0 0-1 0 0,0-2 1 0 0,0 2 0 0 0,0-1 0 0 0,0 1 0 0 0,0 0-1 0 0,0 0 1 0 0,0-1 0 0 0,0 1 0 0 0,0 0 0 0 0,0-1-1 0 0,0 1 1 0 0,-1 0 0 0 0,1 0 0 0 0,0-1 0 0 0,0 1-1 0 0,0 0 1 0 0,0 0 0 0 0,0-2 0 0 0,-1 2 0 0 0,1 0-1 0 0,0 0 1 0 0,0 0 0 0 0,0-1 0 0 0,-2 1 0 0 0,2 0-1 0 0,0 0 1 0 0,0-1 0 0 0,-1 1 0 0 0,1 0 0 0 0,0 0-1 0 0,0 0 1 0 0,-1 0 0 0 0,1 0 0 0 0,0 0 0 0 0,0 0-1 0 0,-2 0 1 0 0,2 0 0 0 0,0 0 0 0 0,0 0 0 0 0,-1 0-1 0 0,1 0 1 0 0,0 0 0 0 0,-1 0 0 0 0,1 0 0 0 0,0 0-1 0 0,0 0 1 0 0,-1 0 0 0 0,1 0 0 0 0,0 0 0 0 0,0 0-1 0 0,-2 0 1 0 0,2 1 0 0 0,0-1 0 0 0,0 0 0 0 0,-1 1-1 0 0,1-1 1 0 0,0 0 0 0 0,0 0 0 0 0,0 0 0 0 0,0 2-1 0 0,-1-2 1 0 0,1 0 0 0 0,0 1 0 0 0,-3 0-16 0 0,2 3-1 0 0,-1-2 1 0 0,0 1 0 0 0,0-1 0 0 0,1 1 0 0 0,-2 3-1 0 0,1 6 35 0 0,-1 2-1 0 0,2-2 0 0 0,0 2 1 0 0,1 22-1 0 0,0-12 48 0 0,-6 54 165 0 0,4-46-185 0 0,-1 1 0 0 0,3-1-1 0 0,4 35 1 0 0,-4-63-39 0 0,1 1 0 0 0,1-2-1 0 0,-1 2 1 0 0,0-1 0 0 0,1 1 0 0 0,-1-1-1 0 0,2-1 1 0 0,2 7 0 0 0,-4-8-14 0 0,-1-1-1 0 0,1 0 1 0 0,-1-1 0 0 0,2 1-1 0 0,-2 1 1 0 0,1-2 0 0 0,-1 1 0 0 0,1-1-1 0 0,1 0 1 0 0,-2 1 0 0 0,1-1-1 0 0,0 1 1 0 0,-1-1 0 0 0,2 0 0 0 0,-1 0-1 0 0,0 2 1 0 0,-1-2 0 0 0,2 0 0 0 0,-1 1-1 0 0,0-1 1 0 0,-1 0 0 0 0,1 0-1 0 0,1 0 1 0 0,-1 0 0 0 0,-1 0 0 0 0,1-1-1 0 0,1 1 1 0 0,-1 0 0 0 0,0-2-1 0 0,-1 2 1 0 0,0 0 0 0 0,2 0 0 0 0,-1-1-1 0 0,0 1 1 0 0,-1-1 0 0 0,2 1-1 0 0,-2 0 1 0 0,1-1 0 0 0,0 1 0 0 0,-1-2-1 0 0,2 2 1 0 0,-2-1 0 0 0,1-1 0 0 0,3-1-3 0 0,-2-2 1 0 0,1 3 0 0 0,-2-3 0 0 0,2 2-1 0 0,0 0 1 0 0,-2-2 0 0 0,0 1 0 0 0,2-1 0 0 0,-2 1-1 0 0,0 0 1 0 0,-1-1 0 0 0,2 0 0 0 0,-1 2 0 0 0,-1-2-1 0 0,0 1 1 0 0,0-1 0 0 0,0 0 0 0 0,0 0 0 0 0,-1-4-1 0 0,-2-9 113 0 0,-1-1-1 0 0,0-1 1 0 0,-8-18-1 0 0,6 18 35 0 0,-5-27 0 0 0,10 41-149 0 0,0-1 0 0 0,1 1-1 0 0,-2 0 1 0 0,2 0-1 0 0,0-1 1 0 0,2 1-1 0 0,-2 0 1 0 0,4-11-1 0 0,-4 14-2 0 0,0 2-1 0 0,0 0 1 0 0,1 1-1 0 0,-1-2 0 0 0,0 1 1 0 0,1 0-1 0 0,-1 0 1 0 0,0-1-1 0 0,0 1 0 0 0,2 0 1 0 0,-2 1-1 0 0,1-1 1 0 0,-1-1-1 0 0,3 0 0 0 0,-3 3 5 0 0,0-1-1 0 0,0 1 1 0 0,1-1 0 0 0,-1 0-1 0 0,0 2 1 0 0,0-2-1 0 0,1 1 1 0 0,-1-1-1 0 0,0 0 1 0 0,0 1-1 0 0,0-1 1 0 0,0 0 0 0 0,0 1-1 0 0,0-1 1 0 0,0 2-1 0 0,0-2 1 0 0,0 0-1 0 0,0 1 1 0 0,0 0-1 0 0,0 0 1 0 0,0 42 20 0 0,-4-7 47 0 0,3 0 0 0 0,1 1-1 0 0,1-1 1 0 0,3 1-1 0 0,0-2 1 0 0,3 2 0 0 0,1-2-1 0 0,18 55 1 0 0,-9-56 26 0 0,-4-11 490 0 0,-9-36-368 0 0,-25-104-268 0 0,-37-130 0 0 0,50 214 46 0 0,-13-33-38 0 0,19 60 42 0 0,-1 1 1 0 0,0-1-1 0 0,1-1 0 0 0,-2 2 1 0 0,1 0-1 0 0,-1-1 1 0 0,0 1-1 0 0,-5-5 0 0 0,8 9 1 0 0,1 1 1 0 0,-1-1-1 0 0,1 1 0 0 0,-2-1 0 0 0,2 1 0 0 0,-1 0 1 0 0,1-2-1 0 0,-1 2 0 0 0,1 0 0 0 0,-2 0 0 0 0,2 0 1 0 0,-1-1-1 0 0,1 1 0 0 0,0 0 0 0 0,-1 0 0 0 0,-1 0 0 0 0,2 0 1 0 0,-1 0-1 0 0,1 0 0 0 0,-1 0 0 0 0,-1 0 0 0 0,2 0 1 0 0,-1 0-1 0 0,0 0 0 0 0,0 1-4 0 0,-1-1 0 0 0,1 2-1 0 0,0-2 1 0 0,1 1 0 0 0,-2 0 0 0 0,1-1 0 0 0,0 1-1 0 0,1 0 1 0 0,-2 1 0 0 0,1-1 0 0 0,1 0 0 0 0,-1 0 0 0 0,-1 1-1 0 0,0 4-25 0 0,-1 0 0 0 0,1 0-1 0 0,0 1 1 0 0,-3 11 0 0 0,-9 73-10 0 0,3 1 1 0 0,3 121-1 0 0,11-85 143 0 0,22 163 1 0 0,-25-282-34 0 0,1-2 0 0 0,0 1 1 0 0,1-1-1 0 0,-1 1 0 0 0,2-1 1 0 0,-1-1-1 0 0,1 2 0 0 0,-1-1 0 0 0,8 11 1 0 0,-10-18-59 0 0,0 0 0 0 0,0 0 0 0 0,0 0-1 0 0,0 1 1 0 0,1-1 0 0 0,-1 0 0 0 0,0 0 0 0 0,0 0 0 0 0,0 0 0 0 0,0 0 0 0 0,0 1 0 0 0,1-1 0 0 0,-1 0 0 0 0,0 0 0 0 0,0 0 0 0 0,0 0 0 0 0,2 0 0 0 0,-2 0 0 0 0,0 0 0 0 0,0 1 0 0 0,0-1 0 0 0,1 0 0 0 0,-1 0 0 0 0,0 0 0 0 0,0 0 0 0 0,0 0 0 0 0,1 0 0 0 0,-1 0 0 0 0,0 0 0 0 0,0 0 0 0 0,2 0-1 0 0,-2 0 1 0 0,0 0 0 0 0,0-1 0 0 0,0 1 0 0 0,1 0 0 0 0,4-11 41 0 0,-1-16-114 0 0,-5 5 13 0 0,-1 1 0 0 0,0-1-1 0 0,-2 1 1 0 0,-12-40 0 0 0,-36-81 256 0 0,46 129-159 0 0,-32-69 105 0 0,34 73-153 0 0,0 3 0 0 0,-1-2 0 0 0,0 1 0 0 0,0-1-1 0 0,-1 2 1 0 0,0-1 0 0 0,-1 1 0 0 0,-6-6 0 0 0,13 12 1 0 0,-1-1 0 0 0,1 1 0 0 0,-1-1 0 0 0,1 1 0 0 0,-2 0 0 0 0,1-1 0 0 0,1 1 0 0 0,-1-2 0 0 0,1 2 0 0 0,-2 0 0 0 0,1 0 0 0 0,1-1 0 0 0,-1 1 0 0 0,1 0 0 0 0,-2 0 0 0 0,1 0 0 0 0,1 0 0 0 0,-1 0 0 0 0,-1 0 0 0 0,2 0 0 0 0,-1 0 0 0 0,1 0 0 0 0,-1 0 0 0 0,0 0 0 0 0,1 0 0 0 0,-2 1 0 0 0,2-1 0 0 0,-1 0 0 0 0,0 0 0 0 0,1 2 0 0 0,-2-1 0 0 0,2-1 0 0 0,-1 0 0 0 0,1 1 0 0 0,-1-1 0 0 0,1 1 0 0 0,-2-1 0 0 0,2 2 0 0 0,-1-2 0 0 0,1 1 0 0 0,0-1 0 0 0,-1 1 0 0 0,1-1 0 0 0,0 1 0 0 0,-2 1 0 0 0,2-1 0 0 0,0-1 0 0 0,0 1 0 0 0,-1 2 0 0 0,0 4-6 0 0,-2 0 0 0 0,2 2 0 0 0,0-1 0 0 0,-1 11 1 0 0,2-12 14 0 0,-4 42 166 0 0,3 1 0 0 0,9 89-1 0 0,-7-130-117 0 0,0 0-1 0 0,1-1 1 0 0,0 0-1 0 0,6 14 1 0 0,-6-21-41 0 0,-1 3-1 0 0,0-3 1 0 0,1 2 0 0 0,-1-1 0 0 0,0 1-1 0 0,0-2 1 0 0,1 1 0 0 0,3 3 0 0 0,-5-5-9 0 0,1 2-1 0 0,1-2 1 0 0,-1 1 0 0 0,0-1 0 0 0,-1 1 0 0 0,2-1 0 0 0,-1 0 0 0 0,0 1 0 0 0,1-1 0 0 0,-1 2 0 0 0,0-2 0 0 0,0 0 0 0 0,1 0 0 0 0,-1 0 0 0 0,-1 0 0 0 0,1 0-1 0 0,1 0 1 0 0,-1 0 0 0 0,2-2 0 0 0,-2 1-1 0 0,0 1-1 0 0,1-1 0 0 0,-1 1 0 0 0,2-1 1 0 0,-3-1-1 0 0,1 2 0 0 0,0-1 0 0 0,0 0 1 0 0,1 0-1 0 0,-1-1 0 0 0,0 1 0 0 0,-1 0 1 0 0,2 0-1 0 0,-1 0 0 0 0,-1-2 0 0 0,1 2 1 0 0,1 0-1 0 0,-2-1 0 0 0,0 1 1 0 0,1 0-1 0 0,-1-2 0 0 0,0 2 0 0 0,1-3 1 0 0,1-3 10 0 0,-1-2 1 0 0,0-17 0 0 0,-1-20 21 0 0,-1-1 0 0 0,-3 1 0 0 0,-3-1 0 0 0,-20-82 0 0 0,18 96-21 0 0,-15-31-1 0 0,19 50-37 0 0,-2 0-1 0 0,1 2 1 0 0,-2-2-1 0 0,-17-20 1 0 0,24 32 18 0 0,1 1 0 0 0,-2 0 0 0 0,1 0 0 0 0,0-1 0 0 0,-2 1 0 0 0,2 0 0 0 0,-1 0 0 0 0,1 1 0 0 0,0-2 1 0 0,-1 1-1 0 0,0 0 0 0 0,0 1 0 0 0,1-1 0 0 0,-1 1 0 0 0,0-2 0 0 0,1 2 0 0 0,-2 0 0 0 0,2 0 0 0 0,0 0 0 0 0,-2 0 0 0 0,2 0 0 0 0,-2 0 0 0 0,2 0 0 0 0,-1 0 0 0 0,0 0 0 0 0,1 2 0 0 0,-1-2 1 0 0,-2 1-1 0 0,2 0-1 0 0,-1 0 0 0 0,0 1 0 0 0,1 0 1 0 0,0-1-1 0 0,0 2 0 0 0,-1-2 0 0 0,2 0 1 0 0,0 2-1 0 0,-2-1 0 0 0,2 1 0 0 0,-1-2 1 0 0,1 1-1 0 0,-2 1 0 0 0,2-1 0 0 0,0 1 1 0 0,1 1-1 0 0,-3 3 0 0 0,-2 10 12 0 0,1 1 1 0 0,1-1-1 0 0,1 1 0 0 0,0 0 0 0 0,2 1 0 0 0,0-2 0 0 0,0 1 0 0 0,3 0 1 0 0,-2 1-1 0 0,3-2 0 0 0,0 1 0 0 0,7 18 0 0 0,-9-30 9 0 0,1 1 0 0 0,1 0 1 0 0,-1-1-1 0 0,0 1 0 0 0,1 0 0 0 0,2-2 0 0 0,-2 1 0 0 0,1 0 0 0 0,8 5 0 0 0,-10-7-3 0 0,-1-2 0 0 0,1 0 0 0 0,1 0 0 0 0,-2 1-1 0 0,1-2 1 0 0,1 0 0 0 0,-1 0 0 0 0,1 0-1 0 0,-2 2 1 0 0,2-2 0 0 0,0-1 0 0 0,-1 1 0 0 0,1-1-1 0 0,0 2 1 0 0,-1-2 0 0 0,0 0 0 0 0,1 0 0 0 0,0 0-1 0 0,0-2 1 0 0,5 1 0 0 0,-6 0-5 0 0,-2 1 0 0 0,2-3-1 0 0,-2 2 1 0 0,0 1 0 0 0,2-1 0 0 0,-2 0 0 0 0,1 0-1 0 0,-1-2 1 0 0,0 2 0 0 0,0 0 0 0 0,1-2 0 0 0,-1 2 0 0 0,0-2-1 0 0,-1 2 1 0 0,2 0 0 0 0,-1-2 0 0 0,-1 2 0 0 0,1-1-1 0 0,1-1 1 0 0,-2 2 0 0 0,0-2 0 0 0,1 1 0 0 0,-1-1-1 0 0,0 2 1 0 0,0-1 0 0 0,0-4 0 0 0,0-6-9 0 0,0 1 0 0 0,-1 0 0 0 0,-3-19 0 0 0,-2-1-4 0 0,0 0-1 0 0,-2 0 0 0 0,-18-42 1 0 0,19 59 0 0 0,2 2 0 0 0,-2-1 1 0 0,1 1-1 0 0,-2 1 0 0 0,0-1 0 0 0,-1 0 1 0 0,0 2-1 0 0,0 0 0 0 0,-2 0 0 0 0,-11-10 1 0 0,20 19 2 0 0,1 0 1 0 0,0 1-1 0 0,-1-1 1 0 0,1 1 0 0 0,0-2-1 0 0,0 1 1 0 0,-1 1-1 0 0,1-1 1 0 0,0 1 0 0 0,-1 0-1 0 0,1 0 1 0 0,0-1-1 0 0,-1 1 1 0 0,1 0 0 0 0,0 0-1 0 0,-1 0 1 0 0,0 0-1 0 0,0 0 2 0 0,2 0-1 0 0,0 1 0 0 0,-1-1 0 0 0,1 0 0 0 0,0 0 0 0 0,0 0 0 0 0,-1 0 0 0 0,1 1 1 0 0,0-1-1 0 0,0 0 0 0 0,-1 0 0 0 0,1 0 0 0 0,0 1 0 0 0,0-1 0 0 0,0 2 0 0 0,-2-2 1 0 0,2 0-1 0 0,0 0 0 0 0,0 1 0 0 0,0-1 0 0 0,0 0 0 0 0,0 1 0 0 0,-1 0-2 0 0,1 1-1 0 0,0-1 1 0 0,0 0 0 0 0,0 0-1 0 0,0 1 1 0 0,0-1 0 0 0,1 0-1 0 0,-1 0 1 0 0,0 0-1 0 0,2 3 1 0 0,8 21-11 0 0,1 0 0 0 0,0-1 0 0 0,30 41 0 0 0,-19-29 14 0 0,-15-26 5 0 0,31 50 77 0 0,-34-55-60 0 0,0 0 0 0 0,0-1 0 0 0,1 1 0 0 0,-1-2 0 0 0,1 1 0 0 0,-1 0 0 0 0,0-1 0 0 0,1 1-1 0 0,8 2 1 0 0,-13-6-17 0 0,0 0 0 0 0,2 2 0 0 0,-2-2 0 0 0,1 0 0 0 0,-1 0-1 0 0,1 0 1 0 0,-1 0 0 0 0,0 0 0 0 0,2 0 0 0 0,-2 0 0 0 0,1 0-1 0 0,-1 0 1 0 0,1 0 0 0 0,-1 0 0 0 0,2 0 0 0 0,-2 0 0 0 0,0 0-1 0 0,1 0 1 0 0,-1 0 0 0 0,1 0 0 0 0,-1-2 0 0 0,0 2 0 0 0,2 0-1 0 0,-2 0 1 0 0,1 0 0 0 0,-1-1 0 0 0,0 1 0 0 0,1 0 0 0 0,-1-1-1 0 0,2-2 4 0 0,-1 2-1 0 0,-1 0 0 0 0,1 0 0 0 0,-1-1 1 0 0,1 1-1 0 0,-1-1 0 0 0,0 1 0 0 0,2-1 0 0 0,-2 1 1 0 0,0-4-1 0 0,0-2 8 0 0,0-1 0 0 0,0 1-1 0 0,-3-14 1 0 0,-3-8-1 0 0,-2 2-1 0 0,0-2 1 0 0,-24-45 0 0 0,-48-75 94 0 0,80 146-106 0 0,-23-38-51 0 0,0 0 1 0 0,4-2-1 0 0,0-1 1 0 0,4-1-1 0 0,-20-78 0 0 0,34 113 8 0 0,0 0 1 0 0,1 1-1 0 0,0-1 0 0 0,0 0 0 0 0,1 0 0 0 0,0 1 0 0 0,1-2 0 0 0,0 2 0 0 0,1-1 0 0 0,5-15 0 0 0,-8 24 38 0 0,0 1 0 0 0,0-2 0 0 0,0 0 0 0 0,0 1 0 0 0,0 0 0 0 0,0 1 0 0 0,-1-1 0 0 0,1-2 0 0 0,0 2 0 0 0,-2 1 0 0 0,2-1 0 0 0,0-1 0 0 0,-1 1 0 0 0,1 0 0 0 0,-1 1 0 0 0,-1-4 0 0 0,-13-14-55 0 0,13 15 34 0 0,0-1 7 0 0,-2 2 0 0 0,1-2-1 0 0,-1 0 1 0 0,0 2 0 0 0,2 0 0 0 0,-2-1 0 0 0,0 1 0 0 0,0-1-1 0 0,0 1 1 0 0,0 0 0 0 0,-8-3 0 0 0,3 4-19 0 0,-2-1 1 0 0,2 0 0 0 0,0 1-1 0 0,-13 1 1 0 0,19 0 31 0 0,2 0-1 0 0,-2-1 1 0 0,2 1 0 0 0,-2-1 0 0 0,2 1-1 0 0,-2-2 1 0 0,2 2 0 0 0,0-1 0 0 0,-2 0-1 0 0,2 0 1 0 0,-1-1 0 0 0,1 1 0 0 0,-2 0-1 0 0,2 0 1 0 0,0-1 0 0 0,-1 0 0 0 0,1 1-1 0 0,0 0 1 0 0,1-1 0 0 0,-1 0 0 0 0,-1-1-1 0 0,1 2 1 0 0,1 0 0 0 0,-1-2 0 0 0,1 1-1 0 0,-2 1 1 0 0,2-1 0 0 0,-1 0 0 0 0,1 1-1 0 0,0-2 1 0 0,0-2 0 0 0,0 4 1 0 0,0 0 1 0 0,1 1 0 0 0,-1-2-1 0 0,0 2 1 0 0,0-1 0 0 0,2 1-1 0 0,-2-1 1 0 0,1 1 0 0 0,-1 0-1 0 0,0-1 1 0 0,1 1 0 0 0,-1 0-1 0 0,2-2 1 0 0,-2 2 0 0 0,0 0-1 0 0,1-1 1 0 0,-1 1 0 0 0,1 0-1 0 0,-1-1 1 0 0,1 1-1 0 0,1 0 1 0 0,17-6-62 0 0,-16 5 53 0 0,170-63-71 0 0,-163 59 87 0 0,-1 2-1 0 0,1 0 1 0 0,-1 1-1 0 0,2-2 1 0 0,-2 3-1 0 0,16-2 0 0 0,-21 2 54 0 0,-8-4-36 0 0,-9 0 7 0 0,-37 0 23 0 0,38 5-107 0 0,0-1 0 0 0,2-1-1 0 0,-2 0 1 0 0,0-1-1 0 0,2 1 1 0 0,-2-2 0 0 0,1 2-1 0 0,-12-8 1 0 0,16 5 54 0 0,3 2 1 0 0,-1 1-1 0 0,1-1 0 0 0,-1 1 1 0 0,0-1-1 0 0,1 1 1 0 0,-2 1-1 0 0,1-1 0 0 0,-8 0 1 0 0,13 2-17 0 0,0 1-108 0 0,0 0 117 0 0,0 1 1 0 0,0-2 0 0 0,0 1 0 0 0,0 0 0 0 0,0 0 0 0 0,1 1-1 0 0,-1-1 1 0 0,0-1 0 0 0,0 1 0 0 0,2 0 0 0 0,-2 1 0 0 0,0-2-1 0 0,1 1 1 0 0,-1 0 0 0 0,1 0 0 0 0,-1-1 0 0 0,2 2 0 0 0,-2-2 0 0 0,1 1-1 0 0,0 0 1 0 0,2 0 5 0 0,0 2 1 0 0,-1-2-1 0 0,1 0 0 0 0,-1-1 1 0 0,1 2-1 0 0,0-2 0 0 0,2 1 0 0 0,7 1 4 0 0,0 0 0 0 0,-2-2-1 0 0,1 0 1 0 0,23-3-1 0 0,-25 2 1 0 0,1 0 0 0 0,0 1 0 0 0,-1 0 0 0 0,1 0-1 0 0,-1 1 1 0 0,1 0 0 0 0,12 3 0 0 0,154 47-19 0 0,-172-50 19 0 0,1 0 0 0 0,-1 2 0 0 0,1-2 0 0 0,-2 0 0 0 0,1 2 0 0 0,1 0 0 0 0,-1 0 0 0 0,-1-1 0 0 0,0 1 0 0 0,5 4 0 0 0,-2-2 1 0 0,-2 1 1 0 0,1 1-1 0 0,-1 0 0 0 0,0-1 0 0 0,5 12 0 0 0,-8-16 0 0 0,0 2 5 0 0,1 0 0 0 0,-1-1 1 0 0,2 1-1 0 0,-2-1 0 0 0,2 0 0 0 0,-1 1 1 0 0,1 0-1 0 0,5 3 0 0 0,-4-6 166 0 0,-14-8-101 0 0,7 2-81 0 0,-3 1-1 0 0,2-2 0 0 0,0 1 1 0 0,0 0-1 0 0,1-1 0 0 0,-1 0 1 0 0,-3-7-1 0 0,-1 0 29 0 0,0-1 0 0 0,0 2 0 0 0,-14-18 0 0 0,20 27-24 0 0,2 2 2 0 0,0 1 0 0 0,0-1 1 0 0,0 1-1 0 0,0 0 0 0 0,0-1 1 0 0,0 1-1 0 0,0 0 0 0 0,0 0 1 0 0,0-2-1 0 0,0 2 0 0 0,0 0 1 0 0,0 0-1 0 0,0-1 0 0 0,0 1 1 0 0,0 0-1 0 0,0 0 0 0 0,0-1 1 0 0,1 1-1 0 0,-1 0 0 0 0,0 0 1 0 0,0 0-1 0 0,0-1 0 0 0,0 1 1 0 0,0-2-1 0 0,1 2 0 0 0,-1 0 1 0 0,0 0-1 0 0,0 0 0 0 0,0 0 1 0 0,1-1-1 0 0,-1 1 0 0 0,0 0 1 0 0,0 0-1 0 0,0 0 0 0 0,0 0 1 0 0,2 0-1 0 0,-2 0 0 0 0,0 0 1 0 0,0 0-1 0 0,1 0 0 0 0,-1 0 1 0 0,20-5 11 0 0,-2 4-1 0 0,2 0-1 0 0,15-6 1 0 0,-27 6 0 0 0,-4 0-8 0 0,1 1 0 0 0,-1 0 0 0 0,1-1 0 0 0,1 1 0 0 0,-2 1 0 0 0,0-1 1 0 0,1 0-1 0 0,-1 1 0 0 0,1 0 0 0 0,-1 1 0 0 0,0-1 0 0 0,1 0 0 0 0,-1 2 1 0 0,7 2-1 0 0,-9-3 0 0 0,2-1-1 0 0,-1 3 1 0 0,-1-3 0 0 0,1 2 0 0 0,-2 1 0 0 0,2-2 0 0 0,-2 1 0 0 0,2-1 0 0 0,-2 2 0 0 0,2-2 0 0 0,-2 2 0 0 0,0-2-1 0 0,1 2 1 0 0,-1 0 0 0 0,0 0 0 0 0,1-2 0 0 0,-2 2 0 0 0,1 0 0 0 0,-1-2 0 0 0,0 7 0 0 0,0 7-7 0 0,0 1 1 0 0,-3-1-1 0 0,2 1 1 0 0,-7 16 0 0 0,7-22-5 0 0,1-7 10 0 0,0 0 0 0 0,-1-2 0 0 0,1 2 0 0 0,-2 0 0 0 0,2-1 0 0 0,-1 0 0 0 0,0-1 0 0 0,-2 7 0 0 0,2-9-18 0 0,-7-11-198 0 0,-12-66-412 0 0,8 27 890 0 0,11 24-327 0 0,1 24-150 0 0,0 15 121 0 0,1 32 254 0 0,2-2 0 0 0,11 68 0 0 0,-6-71-82 0 0,4 16 112 0 0,-4 0-1 0 0,5 89 0 0 0,-13-90 718 0 0,-1-72-861 0 0,-18-47-45 0 0,-2 0 0 0 0,-4 1-1 0 0,-34-65 1 0 0,45 105-15 0 0,13 23-15 0 0,-3 3-145 0 0,4-3 173 0 0,0 0 0 0 0,0 0 0 0 0,0 0 0 0 0,0 0 0 0 0,-2 2 0 0 0,2-2 0 0 0,0 0 0 0 0,0 0 0 0 0,0 0 0 0 0,-1 0 1 0 0,1 0-1 0 0,0 0 0 0 0,0 1 0 0 0,0-1 0 0 0,0 0 0 0 0,-1 0 0 0 0,1 0 0 0 0,0 0 0 0 0,0 1 0 0 0,0-1 0 0 0,0 0 0 0 0,0 0 0 0 0,0 0 0 0 0,0 1 0 0 0,0-1 0 0 0,0 0 0 0 0,0 0 1 0 0,-2 0-1 0 0,2 2 0 0 0,0-2 0 0 0,0 0 0 0 0,0 1 0 0 0,3 40-83 0 0,13 77 1 0 0,-6-47 150 0 0,-4-38 2 0 0,-1 1-1 0 0,3-1 1 0 0,15 45 0 0 0,-16-61-361 0 0,-1-1 0 0 0,2-1 1 0 0,0 1-1 0 0,1-1 1 0 0,1-2-1 0 0,0 2 0 0 0,1-2 1 0 0,17 19-1 0 0,-14-20-634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62 672 0 0,'-22'-9'1654'0'0,"22"-18"1899"0"0,1 17-2489 0 0,-1 10-1062 0 0,0 0-1 0 0,0 0 1 0 0,2 0-1 0 0,-2 0 0 0 0,0-1 1 0 0,0 1-1 0 0,0 0 1 0 0,0 0-1 0 0,1 0 1 0 0,-1 0-1 0 0,0 0 1 0 0,0 0-1 0 0,0 1 1 0 0,0-1-1 0 0,0 0 1 0 0,1 0-1 0 0,-1 0 1 0 0,0 0-1 0 0,0 0 1 0 0,0 0-1 0 0,0 0 0 0 0,0 0 1 0 0,2 0-1 0 0,-2 0 1 0 0,0 0-1 0 0,0 0 1 0 0,0 1-1 0 0,0-1 1 0 0,0 0-1 0 0,0 0 1 0 0,0 1-1 0 0,1-1 1 0 0,-1 0-1 0 0,0 0 1 0 0,0 0-1 0 0,0 2 0 0 0,0-1 89 0 0,1 1 0 0 0,-1 1 0 0 0,2-1-1 0 0,-2 1 1 0 0,0-2 0 0 0,0 3-1 0 0,0-2 1 0 0,0 0 0 0 0,0 1-1 0 0,-2 2 1 0 0,2 4 206 0 0,0-3-138 0 0,0-2-132 0 0,0 0 0 0 0,0-1 0 0 0,0 1 1 0 0,0 0-1 0 0,0-1 0 0 0,2 1 0 0 0,-1 0 1 0 0,2 5-1 0 0,-3-8-6 0 0,0-5-142 0 0,23-70-926 0 0,-23 71 1000 0 0,2 2 11 0 0,-2 0 0 0 0,1-1 0 0 0,-1 1 0 0 0,0 0 0 0 0,1-2 1 0 0,-1 2-1 0 0,0 0 0 0 0,0 0 0 0 0,0-2 0 0 0,0 2 0 0 0,0-3 0 0 0,-1 4 37 0 0,1 0-1 0 0,-1 0 0 0 0,-1 0 0 0 0,2 0 0 0 0,-1 0 0 0 0,0 1 0 0 0,1-1 0 0 0,-2 0 0 0 0,2 0 0 0 0,-1 2 0 0 0,0-2 0 0 0,1 0 0 0 0,-2 1 0 0 0,2-1 0 0 0,-1 0 0 0 0,0 2 1 0 0,-5 8 14 0 0,1-1 1 0 0,0 1 0 0 0,1-1 0 0 0,0 1 0 0 0,1 1 0 0 0,1-1 0 0 0,-1 0 0 0 0,1 1-1 0 0,0-1 1 0 0,1 1 0 0 0,1 0 0 0 0,0 18 0 0 0,0-28-14 0 0,0-1 0 0 0,0 0 0 0 0,0 0 0 0 0,0 1-1 0 0,0-1 1 0 0,0 1 0 0 0,0-1 0 0 0,0 0 0 0 0,0 2 0 0 0,0-2 0 0 0,0 0 0 0 0,0 0 0 0 0,0 1 0 0 0,0-1 0 0 0,1 0 0 0 0,-1 1 0 0 0,0-1-1 0 0,0 0 1 0 0,0 0 0 0 0,0 1 0 0 0,2-1 0 0 0,-2 0 0 0 0,0 0 0 0 0,0 0 0 0 0,0 2 0 0 0,1-2 0 0 0,-1 0 0 0 0,0 0 0 0 0,0 0-1 0 0,1 0 1 0 0,-1 0 0 0 0,0 1 0 0 0,0-1 0 0 0,2 0 0 0 0,-2 0 0 0 0,0 0 0 0 0,1 0 0 0 0,-1 1 0 0 0,0-1 0 0 0,0 0 0 0 0,1 0 0 0 0,-1 0-1 0 0,0 0 1 0 0,1 0 0 0 0,-1-1 0 0 0,0 1 0 0 0,0 0 0 0 0,2 0 0 0 0,-2 0 0 0 0,0 0 0 0 0,1-1 0 0 0,-1 1 0 0 0,0 0 0 0 0,0 0-1 0 0,1 0 1 0 0,-1 0 0 0 0,0-2 0 0 0,3 1-42 0 0,-2 0 0 0 0,2 0 0 0 0,-2-1 0 0 0,1 0 0 0 0,-1 1 0 0 0,2-2 0 0 0,-2 2 0 0 0,1-4 0 0 0,2-4 78 0 0,2 1 1 0 0,-2-2 0 0 0,0 1-1 0 0,-2-2 1 0 0,1 1-1 0 0,-1 0 1 0 0,1 0 0 0 0,-2 0-1 0 0,1-18 405 0 0,-2 29-462 0 0,-2 1 16 0 0,1 0 0 0 0,1 0 0 0 0,-1-1 0 0 0,1 0 0 0 0,0 2 0 0 0,-2-2 0 0 0,2 2 0 0 0,0-2 0 0 0,0 0 0 0 0,0 4 0 0 0,-1 0 4 0 0,-2 8 147 0 0,2 0 1 0 0,0 0-1 0 0,0 0 0 0 0,1 0 0 0 0,0 0 1 0 0,0 1-1 0 0,1-2 0 0 0,4 17 1 0 0,-8-14 2220 0 0,3-15-2335 0 0,-1-1-24 0 0,-1-1 0 0 0,0 0-1 0 0,1 1 1 0 0,0-1-1 0 0,-1 0 1 0 0,1 0 0 0 0,0 0-1 0 0,-1 0 1 0 0,1-1 0 0 0,0 2-1 0 0,1-1 1 0 0,-2-1-1 0 0,1-3 1 0 0,0 1-24 0 0,1 1 0 0 0,0-1 0 0 0,0 0 0 0 0,0 2 0 0 0,0-2 0 0 0,1-8 0 0 0,23-84-61 0 0,-23 106 87 0 0,-1 0-1 0 0,3-1 1 0 0,-2 0-1 0 0,2 0 1 0 0,-1 1-1 0 0,1 0 1 0 0,1-2-1 0 0,0 2 0 0 0,0-2 1 0 0,0 1-1 0 0,11 13 1 0 0,-15-20-11 0 0,0-1 1 0 0,2 2 0 0 0,-2-2-1 0 0,1 1 1 0 0,-1-1 0 0 0,1 1 0 0 0,-1-1-1 0 0,2 1 1 0 0,-2-1 0 0 0,1 1-1 0 0,0-1 1 0 0,-1 0 0 0 0,2 2-1 0 0,-1-2 1 0 0,-1 0 0 0 0,1 0-1 0 0,0 0 1 0 0,-1 1 0 0 0,2-1-1 0 0,-1 0 1 0 0,-1 0 0 0 0,1 0-1 0 0,1 0 1 0 0,-2 0 0 0 0,1 0-1 0 0,0 0 1 0 0,-1-1 0 0 0,2 1 0 0 0,-1 0-1 0 0,-1 0 1 0 0,1 0 0 0 0,1-2-1 0 0,-2 2 1 0 0,0 0 0 0 0,1-1-1 0 0,0 0 1 0 0,-1 1 0 0 0,2-1-1 0 0,-2 1 1 0 0,1 0 0 0 0,-1-1-1 0 0,1-1 1 0 0,3-4-10 0 0,0 0 0 0 0,-1 1 0 0 0,1-1 0 0 0,-2-1 0 0 0,3-5 0 0 0,-1 0 2 0 0,21-52 53 0 0,-23 59 31 0 0,-1 0-1 0 0,0 0 1 0 0,1 0-1 0 0,-1 0 1 0 0,-1-7 102 0 0,0 12-189 0 0,-1 1 0 0 0,-2-1 1 0 0,2 0-1 0 0,-1 1 0 0 0,1-1 0 0 0,0 2 0 0 0,-1-2 1 0 0,1 1-1 0 0,0 0 0 0 0,-1-1 0 0 0,1 3 0 0 0,1-3 1 0 0,-1 1-1 0 0,0 0 0 0 0,-1 0 0 0 0,2 1 0 0 0,-1-1 1 0 0,0 0-1 0 0,-1 3 0 0 0,-16 31-2 0 0,15-29 19 0 0,-7 29 57 0 0,8-29-34 0 0,1-1 1 0 0,0 1-1 0 0,-2-1 1 0 0,2 0-1 0 0,0 0 1 0 0,-2 0-1 0 0,0 0 1 0 0,1 0-1 0 0,-6 6 1 0 0,8-11-15 0 0,-1 0 0 0 0,1 0 0 0 0,0 1 1 0 0,0-1-1 0 0,-2 0 0 0 0,2 0 0 0 0,0 0 0 0 0,0 0 0 0 0,0 0 1 0 0,-1 0-1 0 0,1 0 0 0 0,0 0 0 0 0,0 2 0 0 0,-1-2 0 0 0,1 0 0 0 0,0 0 1 0 0,-2 0-1 0 0,2 0 0 0 0,0 0 0 0 0,0 0 0 0 0,-1 0 0 0 0,1-2 1 0 0,-1 2-1 0 0,1 0-14 0 0,0 0 1 0 0,0 0 0 0 0,0-1-1 0 0,0 1 1 0 0,-2 0 0 0 0,2 0-1 0 0,0 0 1 0 0,0-1 0 0 0,0 1 0 0 0,0-1-1 0 0,0 1 1 0 0,0 0 0 0 0,-1-2-1 0 0,1 2 1 0 0,0 0 0 0 0,0 0-1 0 0,0-1 1 0 0,0 1 0 0 0,0 0-1 0 0,0-1 1 0 0,0 1 0 0 0,0 0-1 0 0,0 0 1 0 0,1-1 0 0 0,-1 1-1 0 0,0 0 1 0 0,0 0 0 0 0,0-2-1 0 0,0 2 1 0 0,0 0 0 0 0,0 0-1 0 0,0-1 1 0 0,2 0 0 0 0,-1-2-5 0 0,0-2 8 0 0,1 2 0 0 0,0-2 0 0 0,1 1 1 0 0,-2-1-1 0 0,2 1 0 0 0,5-6 0 0 0,-7 8-3 0 0,2-1 0 0 0,-1 1 0 0 0,1-1 0 0 0,-1 1 1 0 0,1 1-1 0 0,0-2 0 0 0,-1 2 0 0 0,2-2 0 0 0,-1 2 0 0 0,1 0 0 0 0,-2 0 0 0 0,2 0 0 0 0,-1-1 1 0 0,4 1-1 0 0,-6 8 131 0 0,-1 3-2013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3T08:00:04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27 3225 0 0,'-3'-5'64'0'0,"1"3"-328"0"0,-2-2-16 0 0,-2 0-72 0 0,4 0-81 0 0,-2 2-103 0 0,1 1 536 0 0,-2-3-480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3CDC-9CA3-4A64-BA27-7ED6053A3369}" type="datetimeFigureOut">
              <a:rPr lang="de-CH" smtClean="0"/>
              <a:t>13.07.2023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218E-3542-4278-82E3-5510AFB0384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1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218E-3542-4278-82E3-5510AFB0384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24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218E-3542-4278-82E3-5510AFB0384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269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218E-3542-4278-82E3-5510AFB0384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933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218E-3542-4278-82E3-5510AFB0384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212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9218E-3542-4278-82E3-5510AFB03848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50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8AA-6C4C-3753-885F-241CB7EC0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3729A-B0E1-91F7-DB0F-AFF7C72DA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A735-D3EA-EE50-A7DB-43F2C0DE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8C90-94B8-4C06-A221-CD8C654FB563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B8B1-3E1C-38E5-6D48-C4FA4AE4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D647-A591-5A2F-8906-807F526C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EC6D-488B-21F4-125F-18BF00F4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0D19B-F301-BEAE-E5B4-CB34E26D2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C6FBB-4773-9EB0-DB5F-2D99CD57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15E1-C283-47D3-B689-10180BFCDD69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4D5B7-FA62-A60D-F832-6725A578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E5EE-553F-EA7C-4D00-D5D20C6A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7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E424E-E908-1EC0-DF6C-A04222360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D047-A26C-59EC-EB7A-1736FC9C1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22B93-A5FC-6886-01A7-0B9183E9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5E3-3B57-4ABD-A4C3-3A11CBCBDB02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B06B-A9BD-B03F-6DD6-CFE1E059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3A7E-22BA-503D-9534-E20052A6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87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AB3B-1EE7-3D49-99AA-A4E89C65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9446-96B7-A01A-6C0F-4C7AF9EA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812F-1D90-61EB-CA10-CAF84942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7901-8E95-4FCA-8195-B16716477AC5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B143F-176B-0684-E6CD-B8A15A50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C976-B69D-3DA2-5A26-6C6E3A2E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63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4C6C-8907-B429-74C0-0BEB684C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DDA53-B794-BB72-075B-CF57EB01F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6377-FA87-151B-10D3-969763E8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3A4F-AFEB-447F-A796-1312686D5CAE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9E2D-EC3C-FCA4-A993-452B0172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F8AB-0EB6-BB62-2ECA-83FA47AD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54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8F3-0AFA-9464-3A06-BFB8F930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0DBA-12D0-77F9-927B-22603CA97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E4E4D-FAC7-A085-1924-AEE946F35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9E94D-98A0-628D-E3B6-6D80975C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7A-1E74-43E2-B6F1-94A72BCE46CD}" type="datetime1">
              <a:rPr lang="de-CH" smtClean="0"/>
              <a:t>13.07.2023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4E775-C670-4CB2-117F-17A41DC8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21B52-4693-5161-BEFA-2CC71350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7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FA43-9B06-3041-2D93-69DE7F1C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E224-0C41-4853-DF9A-DCEACF8EB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A10C3-CF6E-5AF8-386C-C635A004A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E6F20-A8ED-D4E1-6A96-5816E11E2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8153F-C87B-0F9A-1CA1-AC6F931CE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8C4C9-9238-93ED-C192-16FD972B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402-D827-41D5-9F23-25D0C99D95A4}" type="datetime1">
              <a:rPr lang="de-CH" smtClean="0"/>
              <a:t>13.07.2023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B86D1-63DE-8DE0-45C0-76615B51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16B75-E689-631E-7210-E5A54DFE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1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ADA1-C984-883B-AE3F-1568DD7B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C2A59-40C1-CE60-C8A2-CF8E782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8ABF-1A9A-44F6-B5E8-C316645472B2}" type="datetime1">
              <a:rPr lang="de-CH" smtClean="0"/>
              <a:t>13.07.2023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6ECFE-AE50-CFAD-3F50-652AF0A9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DF207-E899-CB75-CC77-2557C23C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562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81BE5-EF26-B331-71F4-51FE8769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758F-5927-4820-906C-572DBDB73DB8}" type="datetime1">
              <a:rPr lang="de-CH" smtClean="0"/>
              <a:t>13.07.2023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DC2EE-8157-4C65-B00A-A9888D28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AEB41-5506-D58F-F305-1285D728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933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5F9D-4CDC-6601-3DE0-EBA05065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C493-7820-37E6-0767-08B56A06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E05B5-B5D1-64DB-C7EB-725017E5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F6A2D-3726-0262-27AE-3CB2CEF4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CC18-9BE2-444C-9491-B55CC1463224}" type="datetime1">
              <a:rPr lang="de-CH" smtClean="0"/>
              <a:t>13.07.2023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47ED-EAFA-88FA-C627-D7B3660B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EA245-2103-B959-EF65-F61EF407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5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EB3F-57F5-99F1-BEC1-D5784042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CE2AC-A6E7-EB31-C4B3-0AE6316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3B0BF-8E20-3792-3233-1DE1DBB30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D5574-5EE2-E3DE-AB1E-6683F961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B799-DFA6-4325-8085-99544D08EF34}" type="datetime1">
              <a:rPr lang="de-CH" smtClean="0"/>
              <a:t>13.07.2023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CD185-EFCB-5534-BB33-71B8A67C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2599F-1370-ABBF-6D44-87AB7259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2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6A25F-3836-B045-013A-9BD8D3FA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FBB75-2A6B-58E7-C78B-8CFF4C86E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DFE2B-A4AA-C661-AAB2-12461F22F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A883-870D-4AAF-8A47-280AAEF9B09F}" type="datetime1">
              <a:rPr lang="de-CH" smtClean="0"/>
              <a:t>13.07.2023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2F9F2-24B2-6F4C-AACE-4DCFF9EE5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JNRH 2023 - Biomechanics - Mathilde Legrand-Lestoille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B92D3-3445-CCA1-EDAB-831EDB3EB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AF9A-145C-4824-8FCF-7AE7E7FD087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6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4.xml"/><Relationship Id="rId18" Type="http://schemas.openxmlformats.org/officeDocument/2006/relationships/image" Target="../media/image32.png"/><Relationship Id="rId26" Type="http://schemas.openxmlformats.org/officeDocument/2006/relationships/image" Target="../media/image102.png"/><Relationship Id="rId3" Type="http://schemas.openxmlformats.org/officeDocument/2006/relationships/image" Target="../media/image22.png"/><Relationship Id="rId21" Type="http://schemas.openxmlformats.org/officeDocument/2006/relationships/customXml" Target="../ink/ink8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24" Type="http://schemas.openxmlformats.org/officeDocument/2006/relationships/image" Target="../media/image101.png"/><Relationship Id="rId32" Type="http://schemas.openxmlformats.org/officeDocument/2006/relationships/image" Target="../media/image6.png"/><Relationship Id="rId5" Type="http://schemas.openxmlformats.org/officeDocument/2006/relationships/image" Target="../media/image2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4.png"/><Relationship Id="rId10" Type="http://schemas.openxmlformats.org/officeDocument/2006/relationships/image" Target="../media/image28.png"/><Relationship Id="rId19" Type="http://schemas.openxmlformats.org/officeDocument/2006/relationships/customXml" Target="../ink/ink7.xml"/><Relationship Id="rId31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customXml" Target="../ink/ink2.xml"/><Relationship Id="rId14" Type="http://schemas.openxmlformats.org/officeDocument/2006/relationships/image" Target="../media/image30.png"/><Relationship Id="rId22" Type="http://schemas.openxmlformats.org/officeDocument/2006/relationships/image" Target="../media/image100.png"/><Relationship Id="rId27" Type="http://schemas.openxmlformats.org/officeDocument/2006/relationships/customXml" Target="../ink/ink11.xml"/><Relationship Id="rId30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02422B5-6BDE-A15A-C252-D1E181DC3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7"/>
            <a:ext cx="5904000" cy="329299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F8F8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humanoid twin for impaired movement evaluation</a:t>
            </a:r>
            <a:br>
              <a:rPr lang="en-US" sz="2800" dirty="0">
                <a:solidFill>
                  <a:srgbClr val="F8F8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F8F8F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Mathilde Lestoille </a:t>
            </a:r>
            <a:b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mathilde.lestoille@hest.ethz.ch</a:t>
            </a:r>
            <a:b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/>
          </a:p>
        </p:txBody>
      </p:sp>
      <p:pic>
        <p:nvPicPr>
          <p:cNvPr id="6" name="Picture 5" descr="A picture containing drawing, furniture, sketch, chair&#10;&#10;Description automatically generated">
            <a:extLst>
              <a:ext uri="{FF2B5EF4-FFF2-40B4-BE49-F238E27FC236}">
                <a16:creationId xmlns:a16="http://schemas.microsoft.com/office/drawing/2014/main" id="{5C592E82-A214-D376-6CEF-646536EB8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735592"/>
            <a:ext cx="4402422" cy="4249806"/>
          </a:xfrm>
          <a:prstGeom prst="rect">
            <a:avLst/>
          </a:prstGeom>
        </p:spPr>
      </p:pic>
      <p:pic>
        <p:nvPicPr>
          <p:cNvPr id="7" name="Picture 6" descr="A blue circ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7A1C2D0-5023-DC75-D5ED-FB2B7CA0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78" y="188278"/>
            <a:ext cx="690679" cy="690679"/>
          </a:xfrm>
          <a:prstGeom prst="rect">
            <a:avLst/>
          </a:prstGeom>
        </p:spPr>
      </p:pic>
      <p:pic>
        <p:nvPicPr>
          <p:cNvPr id="8" name="Picture 7" descr="A picture containing text, font, circle, graphics&#10;&#10;Description automatically generated">
            <a:extLst>
              <a:ext uri="{FF2B5EF4-FFF2-40B4-BE49-F238E27FC236}">
                <a16:creationId xmlns:a16="http://schemas.microsoft.com/office/drawing/2014/main" id="{A57FA480-3C84-AFDB-94F6-B2F49826D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24" y="188278"/>
            <a:ext cx="696557" cy="690679"/>
          </a:xfrm>
          <a:prstGeom prst="rect">
            <a:avLst/>
          </a:prstGeom>
        </p:spPr>
      </p:pic>
      <p:pic>
        <p:nvPicPr>
          <p:cNvPr id="9" name="Picture 8" descr="A picture containing spring, coil spring, text, design&#10;&#10;Description automatically generated">
            <a:extLst>
              <a:ext uri="{FF2B5EF4-FFF2-40B4-BE49-F238E27FC236}">
                <a16:creationId xmlns:a16="http://schemas.microsoft.com/office/drawing/2014/main" id="{F372AB62-BE59-EE24-77FA-D44FE57B6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05" y="100962"/>
            <a:ext cx="808763" cy="795284"/>
          </a:xfrm>
          <a:prstGeom prst="rect">
            <a:avLst/>
          </a:prstGeom>
        </p:spPr>
      </p:pic>
      <p:pic>
        <p:nvPicPr>
          <p:cNvPr id="11" name="Picture 10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E95C96A9-A4A6-81AF-1B26-BF47F5DFC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8" y="307981"/>
            <a:ext cx="2266193" cy="588265"/>
          </a:xfrm>
          <a:prstGeom prst="rect">
            <a:avLst/>
          </a:prstGeom>
        </p:spPr>
      </p:pic>
      <p:pic>
        <p:nvPicPr>
          <p:cNvPr id="13" name="Picture 12" descr="A picture containing design, sketch, illustration&#10;&#10;Description automatically generated">
            <a:extLst>
              <a:ext uri="{FF2B5EF4-FFF2-40B4-BE49-F238E27FC236}">
                <a16:creationId xmlns:a16="http://schemas.microsoft.com/office/drawing/2014/main" id="{17020F9E-E132-71D5-C9E6-EE652F8F9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8" y="1080503"/>
            <a:ext cx="1498733" cy="2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4FEA-9006-1D4F-640E-8ED100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7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10</a:t>
            </a:fld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DC3EE-B08D-3782-C9EE-CB10FB3FD1B4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7" descr="A blue circle with a black check mark&#10;&#10;Description automatically generated with medium confidence">
            <a:extLst>
              <a:ext uri="{FF2B5EF4-FFF2-40B4-BE49-F238E27FC236}">
                <a16:creationId xmlns:a16="http://schemas.microsoft.com/office/drawing/2014/main" id="{F57824DF-C5EA-53B1-F05D-58DD4631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2" y="2856794"/>
            <a:ext cx="1437698" cy="1437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1F2A3-C070-E24A-FA6A-0DCFE2A5AD21}"/>
              </a:ext>
            </a:extLst>
          </p:cNvPr>
          <p:cNvSpPr txBox="1"/>
          <p:nvPr/>
        </p:nvSpPr>
        <p:spPr>
          <a:xfrm>
            <a:off x="255137" y="4602597"/>
            <a:ext cx="201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validation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symbol&#10;&#10;Description automatically generated">
            <a:extLst>
              <a:ext uri="{FF2B5EF4-FFF2-40B4-BE49-F238E27FC236}">
                <a16:creationId xmlns:a16="http://schemas.microsoft.com/office/drawing/2014/main" id="{017C31FB-8374-07AB-2000-D30D2ACFA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24" y="2856794"/>
            <a:ext cx="1299152" cy="1299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B0764A-AE8B-7871-9BA8-F1729C00AA61}"/>
              </a:ext>
            </a:extLst>
          </p:cNvPr>
          <p:cNvSpPr txBox="1"/>
          <p:nvPr/>
        </p:nvSpPr>
        <p:spPr>
          <a:xfrm>
            <a:off x="3024447" y="4433200"/>
            <a:ext cx="23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D72CA-219A-FC70-B1A0-11322B0D939A}"/>
              </a:ext>
            </a:extLst>
          </p:cNvPr>
          <p:cNvSpPr txBox="1"/>
          <p:nvPr/>
        </p:nvSpPr>
        <p:spPr>
          <a:xfrm>
            <a:off x="5982463" y="4602597"/>
            <a:ext cx="217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227305-B12E-054D-0D98-C860F5FDB31F}"/>
              </a:ext>
            </a:extLst>
          </p:cNvPr>
          <p:cNvGrpSpPr/>
          <p:nvPr/>
        </p:nvGrpSpPr>
        <p:grpSpPr>
          <a:xfrm>
            <a:off x="6009460" y="2912212"/>
            <a:ext cx="2120052" cy="1382280"/>
            <a:chOff x="8015991" y="4137114"/>
            <a:chExt cx="2120052" cy="1382280"/>
          </a:xfrm>
        </p:grpSpPr>
        <p:pic>
          <p:nvPicPr>
            <p:cNvPr id="15" name="Picture 14" descr="A picture containing sketch, drawing, linedrawing&#10;&#10;Description automatically generated">
              <a:extLst>
                <a:ext uri="{FF2B5EF4-FFF2-40B4-BE49-F238E27FC236}">
                  <a16:creationId xmlns:a16="http://schemas.microsoft.com/office/drawing/2014/main" id="{BAB59F48-11CE-12C7-8F44-D0910808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763" y="4137114"/>
              <a:ext cx="1382280" cy="1382280"/>
            </a:xfrm>
            <a:prstGeom prst="rect">
              <a:avLst/>
            </a:prstGeom>
          </p:spPr>
        </p:pic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87D98320-B713-70DB-445D-A0FBD1F1A41A}"/>
                </a:ext>
              </a:extLst>
            </p:cNvPr>
            <p:cNvSpPr/>
            <p:nvPr/>
          </p:nvSpPr>
          <p:spPr>
            <a:xfrm rot="11587839">
              <a:off x="8015991" y="4423328"/>
              <a:ext cx="1709019" cy="646331"/>
            </a:xfrm>
            <a:prstGeom prst="arc">
              <a:avLst>
                <a:gd name="adj1" fmla="val 16200000"/>
                <a:gd name="adj2" fmla="val 876473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9C78BB6-C3D5-24CA-426D-C8F650333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264" y="1859577"/>
            <a:ext cx="2534107" cy="30916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8A1567-F3D8-8EB8-E4A5-C1F5D7624AF8}"/>
              </a:ext>
            </a:extLst>
          </p:cNvPr>
          <p:cNvSpPr txBox="1"/>
          <p:nvPr/>
        </p:nvSpPr>
        <p:spPr>
          <a:xfrm>
            <a:off x="8912293" y="4971929"/>
            <a:ext cx="217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Use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training data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lue circ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E9E0D20-CA5C-42A4-DCDE-AE2613206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97" y="342988"/>
            <a:ext cx="690679" cy="690679"/>
          </a:xfrm>
          <a:prstGeom prst="rect">
            <a:avLst/>
          </a:prstGeom>
        </p:spPr>
      </p:pic>
      <p:pic>
        <p:nvPicPr>
          <p:cNvPr id="24" name="Picture 23" descr="A picture containing spring, coil spring, text, design&#10;&#10;Description automatically generated">
            <a:extLst>
              <a:ext uri="{FF2B5EF4-FFF2-40B4-BE49-F238E27FC236}">
                <a16:creationId xmlns:a16="http://schemas.microsoft.com/office/drawing/2014/main" id="{C21F478F-A134-62F0-A074-25C86C070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542" y="238383"/>
            <a:ext cx="808763" cy="7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4FEA-9006-1D4F-640E-8ED100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6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50B3-D38B-9AE8-1D52-E1F1B57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7" y="1870754"/>
            <a:ext cx="5802743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IK for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personalized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of data collection</a:t>
            </a:r>
          </a:p>
          <a:p>
            <a:pPr>
              <a:spcAft>
                <a:spcPts val="1200"/>
              </a:spcAft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motion</a:t>
            </a:r>
          </a:p>
          <a:p>
            <a:pPr>
              <a:spcAft>
                <a:spcPts val="1200"/>
              </a:spcAft>
            </a:pP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11</a:t>
            </a:fld>
            <a:endParaRPr lang="de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B86FE-A869-8929-7D02-08EF27E64A8D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BC7291-E070-25E2-4ECC-9502FD54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480" y="4023990"/>
            <a:ext cx="1702990" cy="10407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376227-9C2E-52DC-53A3-F4358E7862F7}"/>
              </a:ext>
            </a:extLst>
          </p:cNvPr>
          <p:cNvCxnSpPr/>
          <p:nvPr/>
        </p:nvCxnSpPr>
        <p:spPr>
          <a:xfrm>
            <a:off x="10734261" y="3556000"/>
            <a:ext cx="0" cy="40017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612C5AE-46C8-A7E8-6794-9EB6747F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42" y="1870754"/>
            <a:ext cx="5135405" cy="1685246"/>
          </a:xfrm>
          <a:prstGeom prst="rect">
            <a:avLst/>
          </a:prstGeom>
        </p:spPr>
      </p:pic>
      <p:pic>
        <p:nvPicPr>
          <p:cNvPr id="8" name="Picture 7" descr="A picture containing symbol, screenshot, circle, design&#10;&#10;Description automatically generated">
            <a:extLst>
              <a:ext uri="{FF2B5EF4-FFF2-40B4-BE49-F238E27FC236}">
                <a16:creationId xmlns:a16="http://schemas.microsoft.com/office/drawing/2014/main" id="{3CE3F357-F28C-E6A5-8F60-755154F0F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6" y="2988217"/>
            <a:ext cx="435214" cy="430471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572C95D5-3E1F-2057-2F2B-F2BC05CB52C7}"/>
              </a:ext>
            </a:extLst>
          </p:cNvPr>
          <p:cNvSpPr/>
          <p:nvPr/>
        </p:nvSpPr>
        <p:spPr>
          <a:xfrm rot="5400000">
            <a:off x="7880071" y="2515443"/>
            <a:ext cx="249337" cy="2564596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6F2BDD-27DA-EA65-EEC8-7F8CEAE83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138" y="4114206"/>
            <a:ext cx="1571204" cy="953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A0D571-E873-6DFD-7FA9-97AEFC5DA374}"/>
              </a:ext>
            </a:extLst>
          </p:cNvPr>
          <p:cNvSpPr txBox="1"/>
          <p:nvPr/>
        </p:nvSpPr>
        <p:spPr>
          <a:xfrm>
            <a:off x="1" y="56428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 to: Alexis Poignant, Nathanaël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Jarrassé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, Guillaume Morel, Nicolas Mansard, Vincent Bonnet, Maxime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Sabbah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, Mohamed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Adjel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, Roger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Gassert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, Olivier </a:t>
            </a:r>
            <a:r>
              <a:rPr lang="fr-CH" i="1" dirty="0" err="1">
                <a:latin typeface="Arial" panose="020B0604020202020204" pitchFamily="34" charset="0"/>
                <a:cs typeface="Arial" panose="020B0604020202020204" pitchFamily="34" charset="0"/>
              </a:rPr>
              <a:t>Lambercy</a:t>
            </a:r>
            <a:r>
              <a:rPr lang="fr-CH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2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4FEA-9006-1D4F-640E-8ED100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7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12</a:t>
            </a:fld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45CDC-D7ED-3B05-700D-24F1F458436E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66D0DCF0-DDAE-B127-639A-8CCFD9E35CB9}"/>
              </a:ext>
            </a:extLst>
          </p:cNvPr>
          <p:cNvSpPr txBox="1">
            <a:spLocks/>
          </p:cNvSpPr>
          <p:nvPr/>
        </p:nvSpPr>
        <p:spPr>
          <a:xfrm>
            <a:off x="0" y="2233537"/>
            <a:ext cx="5904000" cy="32929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humanoid twin for impaired movement evaluation</a:t>
            </a:r>
            <a:br>
              <a:rPr lang="en-US" sz="28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Mathilde Lestoille </a:t>
            </a:r>
            <a:b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mathilde.lestoille@hest.ethz.ch</a:t>
            </a:r>
          </a:p>
          <a:p>
            <a:endPara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Engineering Laboratory</a:t>
            </a:r>
          </a:p>
          <a:p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Gloriastrasse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37/39</a:t>
            </a:r>
          </a:p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8092 Zürich, </a:t>
            </a:r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/>
          </a:p>
        </p:txBody>
      </p:sp>
      <p:pic>
        <p:nvPicPr>
          <p:cNvPr id="11" name="Picture 10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9FDA1D17-36EB-6A52-B12F-421FD4AF56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33" y="2502063"/>
            <a:ext cx="2062183" cy="2601315"/>
          </a:xfrm>
          <a:prstGeom prst="rect">
            <a:avLst/>
          </a:prstGeom>
        </p:spPr>
      </p:pic>
      <p:pic>
        <p:nvPicPr>
          <p:cNvPr id="10" name="Picture 9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378D2FB-2B98-A613-9B7D-B088424366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33040" r="38674" b="18965"/>
          <a:stretch/>
        </p:blipFill>
        <p:spPr>
          <a:xfrm>
            <a:off x="8322262" y="3066412"/>
            <a:ext cx="2606666" cy="16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7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4FEA-9006-1D4F-640E-8ED100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4"/>
            <a:ext cx="10515600" cy="1325563"/>
          </a:xfrm>
        </p:spPr>
        <p:txBody>
          <a:bodyPr/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motions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2</a:t>
            </a:fld>
            <a:endParaRPr lang="de-CH"/>
          </a:p>
        </p:txBody>
      </p:sp>
      <p:pic>
        <p:nvPicPr>
          <p:cNvPr id="7" name="Picture 6" descr="A group of women playing basketball&#10;&#10;Description automatically generated with medium confidence">
            <a:extLst>
              <a:ext uri="{FF2B5EF4-FFF2-40B4-BE49-F238E27FC236}">
                <a16:creationId xmlns:a16="http://schemas.microsoft.com/office/drawing/2014/main" id="{69E15620-CCC6-48FD-FFBD-702C93FB6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3524832"/>
            <a:ext cx="2711869" cy="1518647"/>
          </a:xfrm>
          <a:prstGeom prst="rect">
            <a:avLst/>
          </a:prstGeom>
        </p:spPr>
      </p:pic>
      <p:pic>
        <p:nvPicPr>
          <p:cNvPr id="11" name="Picture 10" descr="A person washing dishes in the kitchen&#10;&#10;Description automatically generated with medium confidence">
            <a:extLst>
              <a:ext uri="{FF2B5EF4-FFF2-40B4-BE49-F238E27FC236}">
                <a16:creationId xmlns:a16="http://schemas.microsoft.com/office/drawing/2014/main" id="{7D4AEB23-5642-E6F2-620D-FEFB2EDBC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1689397"/>
            <a:ext cx="2035174" cy="1587132"/>
          </a:xfrm>
          <a:prstGeom prst="rect">
            <a:avLst/>
          </a:prstGeom>
        </p:spPr>
      </p:pic>
      <p:pic>
        <p:nvPicPr>
          <p:cNvPr id="13" name="Picture 12" descr="A baby drinking from a can&#10;&#10;Description automatically generated">
            <a:extLst>
              <a:ext uri="{FF2B5EF4-FFF2-40B4-BE49-F238E27FC236}">
                <a16:creationId xmlns:a16="http://schemas.microsoft.com/office/drawing/2014/main" id="{ABB4E638-2D7E-6D50-F035-F34D5AF68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74" y="2491420"/>
            <a:ext cx="2133601" cy="1600201"/>
          </a:xfrm>
          <a:prstGeom prst="rect">
            <a:avLst/>
          </a:prstGeom>
        </p:spPr>
      </p:pic>
      <p:pic>
        <p:nvPicPr>
          <p:cNvPr id="17" name="video1614400803 - Trim">
            <a:hlinkClick r:id="" action="ppaction://media"/>
            <a:extLst>
              <a:ext uri="{FF2B5EF4-FFF2-40B4-BE49-F238E27FC236}">
                <a16:creationId xmlns:a16="http://schemas.microsoft.com/office/drawing/2014/main" id="{07EFE879-F83F-11FE-6CDC-9FB42F413B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122" end="1472"/>
                </p14:media>
              </p:ext>
            </p:extLst>
          </p:nvPr>
        </p:nvPicPr>
        <p:blipFill rotWithShape="1">
          <a:blip r:embed="rId7"/>
          <a:srcRect l="20545" t="10547" r="17279" b="9660"/>
          <a:stretch>
            <a:fillRect/>
          </a:stretch>
        </p:blipFill>
        <p:spPr>
          <a:xfrm>
            <a:off x="6516379" y="1566142"/>
            <a:ext cx="4188442" cy="3023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47BEE8-1CDF-3B08-07F3-DD613C0FFBEB}"/>
              </a:ext>
            </a:extLst>
          </p:cNvPr>
          <p:cNvSpPr txBox="1"/>
          <p:nvPr/>
        </p:nvSpPr>
        <p:spPr>
          <a:xfrm>
            <a:off x="6516379" y="4589674"/>
            <a:ext cx="2949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900" i="1" dirty="0">
                <a:latin typeface="Arial" panose="020B0604020202020204" pitchFamily="34" charset="0"/>
                <a:cs typeface="Arial" panose="020B0604020202020204" pitchFamily="34" charset="0"/>
              </a:rPr>
              <a:t> IFMK Brest</a:t>
            </a:r>
            <a:endParaRPr lang="de-CH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F6CFC3-E554-6AB9-7AAC-849D93D7E23B}"/>
              </a:ext>
            </a:extLst>
          </p:cNvPr>
          <p:cNvSpPr txBox="1"/>
          <p:nvPr/>
        </p:nvSpPr>
        <p:spPr>
          <a:xfrm>
            <a:off x="2443539" y="5303950"/>
            <a:ext cx="7304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to follow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AFF42-8D43-11E3-A9E0-F63FCDAE81A5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455E5-C67A-B539-D49E-E737936E23B4}"/>
              </a:ext>
            </a:extLst>
          </p:cNvPr>
          <p:cNvSpPr txBox="1"/>
          <p:nvPr/>
        </p:nvSpPr>
        <p:spPr>
          <a:xfrm>
            <a:off x="531091" y="5948565"/>
            <a:ext cx="10173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Osborne et al., “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Therapist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Parkinson Disease: A </a:t>
            </a:r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Clinical Practice Guideline From the American Physical Therapy Association”. In: Physical 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Therapy 102.4 (2021)</a:t>
            </a:r>
          </a:p>
          <a:p>
            <a:pPr algn="l"/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Fugl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-Meyer et al., “The post-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hemiplegic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. 1. a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.” In: Scandinavian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(1975)</a:t>
            </a:r>
          </a:p>
        </p:txBody>
      </p:sp>
    </p:spTree>
    <p:extLst>
      <p:ext uri="{BB962C8B-B14F-4D97-AF65-F5344CB8AC3E}">
        <p14:creationId xmlns:p14="http://schemas.microsoft.com/office/powerpoint/2010/main" val="16486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3</a:t>
            </a:fld>
            <a:endParaRPr lang="de-CH" dirty="0"/>
          </a:p>
        </p:txBody>
      </p:sp>
      <p:pic>
        <p:nvPicPr>
          <p:cNvPr id="9" name="Picture 8" descr="A picture containing text, receipt, parallel, diagram&#10;&#10;Description automatically generated">
            <a:extLst>
              <a:ext uri="{FF2B5EF4-FFF2-40B4-BE49-F238E27FC236}">
                <a16:creationId xmlns:a16="http://schemas.microsoft.com/office/drawing/2014/main" id="{4604CF30-EEF7-C6AD-3086-07F0364A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1"/>
          <a:stretch/>
        </p:blipFill>
        <p:spPr>
          <a:xfrm>
            <a:off x="4271160" y="1690688"/>
            <a:ext cx="2933239" cy="3329969"/>
          </a:xfrm>
          <a:prstGeom prst="rect">
            <a:avLst/>
          </a:prstGeom>
        </p:spPr>
      </p:pic>
      <p:pic>
        <p:nvPicPr>
          <p:cNvPr id="13" name="Picture 12" descr="A picture containing clipart, drawing, sketch, cartoon&#10;&#10;Description automatically generated">
            <a:extLst>
              <a:ext uri="{FF2B5EF4-FFF2-40B4-BE49-F238E27FC236}">
                <a16:creationId xmlns:a16="http://schemas.microsoft.com/office/drawing/2014/main" id="{80745B16-A5D9-0C0B-C751-BE5DF9E92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3" y="2519567"/>
            <a:ext cx="2448233" cy="195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89AEBC-37C6-72F9-CFF9-D7145F214885}"/>
              </a:ext>
            </a:extLst>
          </p:cNvPr>
          <p:cNvSpPr txBox="1"/>
          <p:nvPr/>
        </p:nvSpPr>
        <p:spPr>
          <a:xfrm>
            <a:off x="838200" y="5319171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naked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89987-12FC-E1EF-6DCB-819B5EEF6C03}"/>
              </a:ext>
            </a:extLst>
          </p:cNvPr>
          <p:cNvSpPr txBox="1"/>
          <p:nvPr/>
        </p:nvSpPr>
        <p:spPr>
          <a:xfrm>
            <a:off x="4666063" y="5319171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90F9A1-0BF7-8CA4-0D61-0CD4EE58B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19" y="3252734"/>
            <a:ext cx="1934496" cy="17555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C4E16-5182-C973-A6D4-D350468A6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215" y="3265103"/>
            <a:ext cx="1764287" cy="1755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81E268-CA1D-B3CD-1342-C1AC75990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048" y="1690688"/>
            <a:ext cx="2743199" cy="15620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CA7927-E865-2902-AE36-088F8F6702E2}"/>
              </a:ext>
            </a:extLst>
          </p:cNvPr>
          <p:cNvSpPr txBox="1"/>
          <p:nvPr/>
        </p:nvSpPr>
        <p:spPr>
          <a:xfrm>
            <a:off x="8976170" y="5319171"/>
            <a:ext cx="22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122C6E-F196-CA21-190B-710C82E5D891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573678-B46D-AE5A-B3BF-39375879ADD1}"/>
              </a:ext>
            </a:extLst>
          </p:cNvPr>
          <p:cNvSpPr txBox="1">
            <a:spLocks/>
          </p:cNvSpPr>
          <p:nvPr/>
        </p:nvSpPr>
        <p:spPr>
          <a:xfrm>
            <a:off x="838200" y="1011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motions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275FD-6DC9-B6CE-CA12-2401281D0F3B}"/>
              </a:ext>
            </a:extLst>
          </p:cNvPr>
          <p:cNvSpPr txBox="1"/>
          <p:nvPr/>
        </p:nvSpPr>
        <p:spPr>
          <a:xfrm>
            <a:off x="461288" y="5908774"/>
            <a:ext cx="7563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Pierella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et al., “A multimodal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temporal </a:t>
            </a:r>
            <a:r>
              <a:rPr lang="de-CH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CH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recovery”. In: Journal of Neural Engineering (2020)</a:t>
            </a:r>
          </a:p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Poole and Whitney. "Assessments of motor function post stroke: A review."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Physical &amp; Occupational Therapy in Geriatrics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19.2 (2001)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4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8F109-B4A4-CF92-3C4A-FE7C6DF6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7027"/>
            <a:ext cx="3281651" cy="2586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DF0047-34B4-5630-992D-993BF5876557}"/>
              </a:ext>
            </a:extLst>
          </p:cNvPr>
          <p:cNvSpPr txBox="1"/>
          <p:nvPr/>
        </p:nvSpPr>
        <p:spPr>
          <a:xfrm>
            <a:off x="696012" y="5978172"/>
            <a:ext cx="928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Baptista et al. "Home self-training: Visual feedback for assisting physical activity for stroke survivors."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Computer methods and programs in biomedicine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176 (2019)</a:t>
            </a:r>
          </a:p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Nordin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et al., “Assessment of movement quality in robot- assisted upper limb rehabilitation after stroke: a review”. In: Journal of Neuro-Engineering and Rehabilitation (2014)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8818D-5174-3959-EE68-046B611C3A32}"/>
              </a:ext>
            </a:extLst>
          </p:cNvPr>
          <p:cNvSpPr txBox="1"/>
          <p:nvPr/>
        </p:nvSpPr>
        <p:spPr>
          <a:xfrm>
            <a:off x="5815174" y="2012306"/>
            <a:ext cx="249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Motions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4DE13-087F-D88E-3FC2-420189DCFB00}"/>
              </a:ext>
            </a:extLst>
          </p:cNvPr>
          <p:cNvSpPr txBox="1"/>
          <p:nvPr/>
        </p:nvSpPr>
        <p:spPr>
          <a:xfrm>
            <a:off x="8912103" y="2012305"/>
            <a:ext cx="2498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Motions of the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unaffected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60AD2E-E78F-7CFE-F7CF-42D81FEB87F6}"/>
              </a:ext>
            </a:extLst>
          </p:cNvPr>
          <p:cNvCxnSpPr>
            <a:cxnSpLocks/>
          </p:cNvCxnSpPr>
          <p:nvPr/>
        </p:nvCxnSpPr>
        <p:spPr>
          <a:xfrm>
            <a:off x="7071850" y="2868915"/>
            <a:ext cx="0" cy="421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7C3C61-DF9C-B0F8-3DF3-E02D353B9695}"/>
              </a:ext>
            </a:extLst>
          </p:cNvPr>
          <p:cNvSpPr txBox="1"/>
          <p:nvPr/>
        </p:nvSpPr>
        <p:spPr>
          <a:xfrm>
            <a:off x="5423399" y="3450218"/>
            <a:ext cx="3281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morphologies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5EB8BE-8AE7-7E27-D459-281FDE8A1039}"/>
              </a:ext>
            </a:extLst>
          </p:cNvPr>
          <p:cNvCxnSpPr>
            <a:cxnSpLocks/>
          </p:cNvCxnSpPr>
          <p:nvPr/>
        </p:nvCxnSpPr>
        <p:spPr>
          <a:xfrm>
            <a:off x="10161152" y="2850517"/>
            <a:ext cx="0" cy="421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6DF03C-332C-E52A-544A-419B9625AEE4}"/>
              </a:ext>
            </a:extLst>
          </p:cNvPr>
          <p:cNvSpPr txBox="1"/>
          <p:nvPr/>
        </p:nvSpPr>
        <p:spPr>
          <a:xfrm>
            <a:off x="9035658" y="3474969"/>
            <a:ext cx="225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Laterality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Cumbersome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8EA5A9-8C0C-4A31-4588-35666D8CF763}"/>
              </a:ext>
            </a:extLst>
          </p:cNvPr>
          <p:cNvSpPr txBox="1"/>
          <p:nvPr/>
        </p:nvSpPr>
        <p:spPr>
          <a:xfrm>
            <a:off x="7693455" y="4922885"/>
            <a:ext cx="1834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Task-specific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81A0FC6-6F29-609C-E230-DE6636447244}"/>
              </a:ext>
            </a:extLst>
          </p:cNvPr>
          <p:cNvSpPr/>
          <p:nvPr/>
        </p:nvSpPr>
        <p:spPr>
          <a:xfrm rot="5400000">
            <a:off x="8237736" y="1763599"/>
            <a:ext cx="467250" cy="55988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78464-283A-C3F3-1EB9-85744150B16E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 </a:t>
            </a:r>
            <a:endParaRPr lang="de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B2221A-E460-E592-CB48-8D1C764473F3}"/>
              </a:ext>
            </a:extLst>
          </p:cNvPr>
          <p:cNvSpPr txBox="1">
            <a:spLocks/>
          </p:cNvSpPr>
          <p:nvPr/>
        </p:nvSpPr>
        <p:spPr>
          <a:xfrm>
            <a:off x="838200" y="1011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50B3-D38B-9AE8-1D52-E1F1B57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21" y="2771698"/>
            <a:ext cx="5257800" cy="90497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-like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motions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5</a:t>
            </a:fld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DA2F0-A4A0-E4A3-9ED8-6A69B284F4D5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4649DE-7EB8-7F2E-4F05-D6FC97C62F07}"/>
              </a:ext>
            </a:extLst>
          </p:cNvPr>
          <p:cNvSpPr txBox="1">
            <a:spLocks/>
          </p:cNvSpPr>
          <p:nvPr/>
        </p:nvSpPr>
        <p:spPr>
          <a:xfrm>
            <a:off x="838200" y="1011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Goal of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6F11B-AA31-FB0A-EF3B-9B941A00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22" y="2490581"/>
            <a:ext cx="4417973" cy="25638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A2B885-D4CC-D0D3-4996-AF550B481497}"/>
              </a:ext>
            </a:extLst>
          </p:cNvPr>
          <p:cNvCxnSpPr>
            <a:stCxn id="3" idx="2"/>
          </p:cNvCxnSpPr>
          <p:nvPr/>
        </p:nvCxnSpPr>
        <p:spPr>
          <a:xfrm flipH="1">
            <a:off x="1970202" y="3676672"/>
            <a:ext cx="1610019" cy="8481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3C1664-DB7F-6E04-1F64-DDB7CE51C8CD}"/>
              </a:ext>
            </a:extLst>
          </p:cNvPr>
          <p:cNvCxnSpPr>
            <a:stCxn id="3" idx="2"/>
          </p:cNvCxnSpPr>
          <p:nvPr/>
        </p:nvCxnSpPr>
        <p:spPr>
          <a:xfrm>
            <a:off x="3580221" y="3676672"/>
            <a:ext cx="1302864" cy="91574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1F815D-0675-FAEE-E6BC-BEFFDCDCA419}"/>
              </a:ext>
            </a:extLst>
          </p:cNvPr>
          <p:cNvSpPr txBox="1"/>
          <p:nvPr/>
        </p:nvSpPr>
        <p:spPr>
          <a:xfrm>
            <a:off x="433633" y="4685122"/>
            <a:ext cx="20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3A5ED-4CD8-FD09-3DD7-F40A92437328}"/>
              </a:ext>
            </a:extLst>
          </p:cNvPr>
          <p:cNvSpPr txBox="1"/>
          <p:nvPr/>
        </p:nvSpPr>
        <p:spPr>
          <a:xfrm>
            <a:off x="4038600" y="4685122"/>
            <a:ext cx="2073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Personalized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4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6</a:t>
            </a:fld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371B7-879A-404F-766D-F9A7E0118BD8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93D0DF-7B9C-C998-BECE-DC4DFE0674CF}"/>
              </a:ext>
            </a:extLst>
          </p:cNvPr>
          <p:cNvSpPr txBox="1">
            <a:spLocks/>
          </p:cNvSpPr>
          <p:nvPr/>
        </p:nvSpPr>
        <p:spPr>
          <a:xfrm>
            <a:off x="838200" y="1011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CEEAA-579A-A766-0B6E-A64B87AF619E}"/>
              </a:ext>
            </a:extLst>
          </p:cNvPr>
          <p:cNvSpPr txBox="1"/>
          <p:nvPr/>
        </p:nvSpPr>
        <p:spPr>
          <a:xfrm>
            <a:off x="1026736" y="2000738"/>
            <a:ext cx="2102963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1. Body model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69BC7-1492-BAC1-331A-3659A5376B1F}"/>
              </a:ext>
            </a:extLst>
          </p:cNvPr>
          <p:cNvSpPr txBox="1"/>
          <p:nvPr/>
        </p:nvSpPr>
        <p:spPr>
          <a:xfrm>
            <a:off x="5110113" y="1987770"/>
            <a:ext cx="1971773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CC585-90A0-204D-2774-5BE33AC2ED3D}"/>
              </a:ext>
            </a:extLst>
          </p:cNvPr>
          <p:cNvSpPr txBox="1"/>
          <p:nvPr/>
        </p:nvSpPr>
        <p:spPr>
          <a:xfrm>
            <a:off x="8771641" y="2000736"/>
            <a:ext cx="2421118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691CB-DA43-09FA-5FF0-FA6CE643BBA1}"/>
              </a:ext>
            </a:extLst>
          </p:cNvPr>
          <p:cNvSpPr txBox="1"/>
          <p:nvPr/>
        </p:nvSpPr>
        <p:spPr>
          <a:xfrm>
            <a:off x="287124" y="2961782"/>
            <a:ext cx="3582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body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anatomical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Pelvis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62310-BFCE-F5ED-C019-5033A1DF4B62}"/>
              </a:ext>
            </a:extLst>
          </p:cNvPr>
          <p:cNvSpPr txBox="1"/>
          <p:nvPr/>
        </p:nvSpPr>
        <p:spPr>
          <a:xfrm>
            <a:off x="4304907" y="2961780"/>
            <a:ext cx="3582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Quasi-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end-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effector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placement at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t=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Dynamic: final end-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effector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placement = patient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6568E-9756-CBDF-69E3-15C4B5D69F8E}"/>
              </a:ext>
            </a:extLst>
          </p:cNvPr>
          <p:cNvSpPr txBox="1"/>
          <p:nvPr/>
        </p:nvSpPr>
        <p:spPr>
          <a:xfrm>
            <a:off x="8322690" y="2961778"/>
            <a:ext cx="3582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the jerk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distance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posture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4FEA-9006-1D4F-640E-8ED1009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30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Example I –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7</a:t>
            </a:fld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0200B-02BF-5AFD-B604-D023358FF889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14ADD-DAB2-4B7F-1576-62AA268D1A7C}"/>
              </a:ext>
            </a:extLst>
          </p:cNvPr>
          <p:cNvSpPr txBox="1"/>
          <p:nvPr/>
        </p:nvSpPr>
        <p:spPr>
          <a:xfrm>
            <a:off x="199534" y="6198070"/>
            <a:ext cx="11792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Poignant et al. "Computing the positioning error of an upper-arm robotic prosthesis from the observation of its wearer’s posture."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2021 IEEE International Conference on Robotics and Automation (ICRA)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IEEE, 2021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ue circ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E6064E2-7777-1F78-2172-7C98C17BB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73" y="292883"/>
            <a:ext cx="690679" cy="690679"/>
          </a:xfrm>
          <a:prstGeom prst="rect">
            <a:avLst/>
          </a:prstGeom>
        </p:spPr>
      </p:pic>
      <p:pic>
        <p:nvPicPr>
          <p:cNvPr id="10" name="Picture 9" descr="A picture containing text, font, circle, graphics&#10;&#10;Description automatically generated">
            <a:extLst>
              <a:ext uri="{FF2B5EF4-FFF2-40B4-BE49-F238E27FC236}">
                <a16:creationId xmlns:a16="http://schemas.microsoft.com/office/drawing/2014/main" id="{0D10823D-893D-1531-7714-3D4403494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19" y="292883"/>
            <a:ext cx="696557" cy="690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E2C58-4A9C-1265-9336-310A3396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856" y="3560033"/>
            <a:ext cx="4194929" cy="666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3CFBA-0701-8E83-3FE7-98DD0F841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856" y="2424443"/>
            <a:ext cx="4677265" cy="713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955E2B-333F-B1F6-A409-232EABB9FAA0}"/>
              </a:ext>
            </a:extLst>
          </p:cNvPr>
          <p:cNvSpPr txBox="1"/>
          <p:nvPr/>
        </p:nvSpPr>
        <p:spPr>
          <a:xfrm>
            <a:off x="107477" y="2689535"/>
            <a:ext cx="3204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9 DOF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 pelvis rotations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 scapula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rotations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elbow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flexion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wrist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pronosupination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E417EE-A570-A1A3-96CB-08E6C6F6F60B}"/>
              </a:ext>
            </a:extLst>
          </p:cNvPr>
          <p:cNvSpPr/>
          <p:nvPr/>
        </p:nvSpPr>
        <p:spPr>
          <a:xfrm>
            <a:off x="6682421" y="2527205"/>
            <a:ext cx="1630837" cy="471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6935B5-D8CB-13B3-9C7E-48D423CD95D8}"/>
              </a:ext>
            </a:extLst>
          </p:cNvPr>
          <p:cNvSpPr txBox="1"/>
          <p:nvPr/>
        </p:nvSpPr>
        <p:spPr>
          <a:xfrm>
            <a:off x="6653912" y="2106492"/>
            <a:ext cx="1791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i="1" dirty="0">
                <a:latin typeface="Arial" panose="020B0604020202020204" pitchFamily="34" charset="0"/>
                <a:cs typeface="Arial" panose="020B0604020202020204" pitchFamily="34" charset="0"/>
              </a:rPr>
              <a:t>EE placement</a:t>
            </a:r>
            <a:endParaRPr lang="de-CH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E31B6-7ADB-F0F2-0E63-33D8852770AF}"/>
              </a:ext>
            </a:extLst>
          </p:cNvPr>
          <p:cNvSpPr txBox="1"/>
          <p:nvPr/>
        </p:nvSpPr>
        <p:spPr>
          <a:xfrm>
            <a:off x="4128940" y="3239504"/>
            <a:ext cx="12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B8BC32-3B3F-F002-C3E8-361B3B77CF04}"/>
              </a:ext>
            </a:extLst>
          </p:cNvPr>
          <p:cNvCxnSpPr/>
          <p:nvPr/>
        </p:nvCxnSpPr>
        <p:spPr>
          <a:xfrm flipH="1">
            <a:off x="4572000" y="4091759"/>
            <a:ext cx="339365" cy="40535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5E12E5-9231-DC8E-B49F-544AB887BA0B}"/>
              </a:ext>
            </a:extLst>
          </p:cNvPr>
          <p:cNvCxnSpPr>
            <a:cxnSpLocks/>
          </p:cNvCxnSpPr>
          <p:nvPr/>
        </p:nvCxnSpPr>
        <p:spPr>
          <a:xfrm>
            <a:off x="5788057" y="4056733"/>
            <a:ext cx="0" cy="90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49101E-193E-A55F-20B5-2C537EE46A17}"/>
              </a:ext>
            </a:extLst>
          </p:cNvPr>
          <p:cNvCxnSpPr/>
          <p:nvPr/>
        </p:nvCxnSpPr>
        <p:spPr>
          <a:xfrm>
            <a:off x="6381946" y="4091759"/>
            <a:ext cx="603316" cy="49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7FE2375-377F-75ED-4C25-71FAFBC7C828}"/>
              </a:ext>
            </a:extLst>
          </p:cNvPr>
          <p:cNvSpPr txBox="1"/>
          <p:nvPr/>
        </p:nvSpPr>
        <p:spPr>
          <a:xfrm>
            <a:off x="3817856" y="4546995"/>
            <a:ext cx="1414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CH" sz="1500" i="1" dirty="0">
                <a:latin typeface="Arial" panose="020B0604020202020204" pitchFamily="34" charset="0"/>
                <a:cs typeface="Arial" panose="020B0604020202020204" pitchFamily="34" charset="0"/>
              </a:rPr>
              <a:t> posture</a:t>
            </a:r>
            <a:endParaRPr lang="de-CH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09F402-4E0B-5ADF-CBDC-53BBA6BB40DF}"/>
              </a:ext>
            </a:extLst>
          </p:cNvPr>
          <p:cNvSpPr txBox="1"/>
          <p:nvPr/>
        </p:nvSpPr>
        <p:spPr>
          <a:xfrm>
            <a:off x="5359139" y="4961911"/>
            <a:ext cx="994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endParaRPr lang="de-CH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332539-7850-460A-9366-CB9626405CB3}"/>
              </a:ext>
            </a:extLst>
          </p:cNvPr>
          <p:cNvSpPr txBox="1"/>
          <p:nvPr/>
        </p:nvSpPr>
        <p:spPr>
          <a:xfrm>
            <a:off x="6764674" y="4664784"/>
            <a:ext cx="1227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Deadzone</a:t>
            </a:r>
            <a:r>
              <a:rPr lang="fr-CH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CH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4487DD1-3241-D060-3662-D9E79A77C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2833" y="3424170"/>
            <a:ext cx="2424991" cy="21816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F97941-9B85-CD5D-110A-344B2308FA6D}"/>
              </a:ext>
            </a:extLst>
          </p:cNvPr>
          <p:cNvSpPr txBox="1"/>
          <p:nvPr/>
        </p:nvSpPr>
        <p:spPr>
          <a:xfrm>
            <a:off x="8515763" y="2030580"/>
            <a:ext cx="393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participants</a:t>
            </a:r>
          </a:p>
          <a:p>
            <a:pPr algn="ctr"/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motion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428BD3-D10E-8E28-AC0D-6847A1B49326}"/>
              </a:ext>
            </a:extLst>
          </p:cNvPr>
          <p:cNvCxnSpPr>
            <a:cxnSpLocks/>
          </p:cNvCxnSpPr>
          <p:nvPr/>
        </p:nvCxnSpPr>
        <p:spPr>
          <a:xfrm>
            <a:off x="3403076" y="1889350"/>
            <a:ext cx="0" cy="4067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94C41A-1778-BA6A-1D3D-F71F2C0FA36D}"/>
              </a:ext>
            </a:extLst>
          </p:cNvPr>
          <p:cNvCxnSpPr>
            <a:cxnSpLocks/>
          </p:cNvCxnSpPr>
          <p:nvPr/>
        </p:nvCxnSpPr>
        <p:spPr>
          <a:xfrm>
            <a:off x="8730792" y="1889350"/>
            <a:ext cx="0" cy="4047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37BF5D-0E8F-2EA5-3B56-7E5926143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821" y="3313545"/>
            <a:ext cx="6272356" cy="1235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748F1E-AF77-2493-B8E7-857340A932DC}"/>
              </a:ext>
            </a:extLst>
          </p:cNvPr>
          <p:cNvSpPr txBox="1"/>
          <p:nvPr/>
        </p:nvSpPr>
        <p:spPr>
          <a:xfrm>
            <a:off x="3546764" y="5552668"/>
            <a:ext cx="4968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null-space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reconfiguration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0" grpId="1" animBg="1"/>
      <p:bldP spid="21" grpId="0"/>
      <p:bldP spid="21" grpId="1"/>
      <p:bldP spid="22" grpId="0"/>
      <p:bldP spid="22" grpId="1"/>
      <p:bldP spid="29" grpId="0"/>
      <p:bldP spid="29" grpId="1"/>
      <p:bldP spid="30" grpId="0"/>
      <p:bldP spid="30" grpId="1"/>
      <p:bldP spid="32" grpId="0"/>
      <p:bldP spid="32" grpId="1"/>
      <p:bldP spid="34" grpId="0"/>
      <p:bldP spid="34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50B3-D38B-9AE8-1D52-E1F1B57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72" y="1624661"/>
            <a:ext cx="10515600" cy="441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FB for post-stroke home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8</a:t>
            </a:fld>
            <a:endParaRPr lang="de-C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367529-3134-A445-414A-EC19B630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8" y="101172"/>
            <a:ext cx="10515600" cy="1325563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Example II – quasi-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0570C-614C-335B-A0D0-37A9B748CD42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3ED06-BC09-7F12-4713-905AD50C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195" y="2561369"/>
            <a:ext cx="2393964" cy="193388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244B3DA-9021-2D4B-F662-7E1CF4B37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43" y="5135136"/>
            <a:ext cx="781881" cy="78826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4FCF82-9CF5-8951-AB02-4471AB2EBB69}"/>
              </a:ext>
            </a:extLst>
          </p:cNvPr>
          <p:cNvGrpSpPr/>
          <p:nvPr/>
        </p:nvGrpSpPr>
        <p:grpSpPr>
          <a:xfrm>
            <a:off x="7626083" y="4980915"/>
            <a:ext cx="909556" cy="826038"/>
            <a:chOff x="9410466" y="4374091"/>
            <a:chExt cx="909556" cy="826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C32FA1-4838-EA12-864C-5F953069BD51}"/>
                </a:ext>
              </a:extLst>
            </p:cNvPr>
            <p:cNvGrpSpPr/>
            <p:nvPr/>
          </p:nvGrpSpPr>
          <p:grpSpPr>
            <a:xfrm>
              <a:off x="9410466" y="4438816"/>
              <a:ext cx="909556" cy="761313"/>
              <a:chOff x="8112980" y="4774097"/>
              <a:chExt cx="1124527" cy="107523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A4E414-7DDE-B94E-2DE3-68F508E7C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980" y="4774097"/>
                <a:ext cx="1124527" cy="107523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DF8D67-582D-71EB-2DE9-9787FFD00A05}"/>
                  </a:ext>
                </a:extLst>
              </p:cNvPr>
              <p:cNvSpPr/>
              <p:nvPr/>
            </p:nvSpPr>
            <p:spPr>
              <a:xfrm>
                <a:off x="8314441" y="5165889"/>
                <a:ext cx="725864" cy="683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06CAD4-239F-8CFE-717C-C111EA80B297}"/>
                    </a:ext>
                  </a:extLst>
                </p14:cNvPr>
                <p14:cNvContentPartPr/>
                <p14:nvPr/>
              </p14:nvContentPartPr>
              <p14:xfrm>
                <a:off x="9767877" y="4374091"/>
                <a:ext cx="448709" cy="43536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06CAD4-239F-8CFE-717C-C111EA80B2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3859" y="4266150"/>
                  <a:ext cx="556385" cy="6508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F63D44-3C1F-6BFB-6BFE-F0F2CE9492AF}"/>
              </a:ext>
            </a:extLst>
          </p:cNvPr>
          <p:cNvGrpSpPr/>
          <p:nvPr/>
        </p:nvGrpSpPr>
        <p:grpSpPr>
          <a:xfrm>
            <a:off x="6495068" y="2479254"/>
            <a:ext cx="1380887" cy="1705606"/>
            <a:chOff x="7699140" y="1821079"/>
            <a:chExt cx="2125904" cy="25335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65AF69-F210-016B-3D0B-DCA2AE42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140" y="1821079"/>
              <a:ext cx="2125904" cy="253355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F67BE5-6876-55BE-0C2B-C8FD7AE2404A}"/>
                    </a:ext>
                  </a:extLst>
                </p14:cNvPr>
                <p14:cNvContentPartPr/>
                <p14:nvPr/>
              </p14:nvContentPartPr>
              <p14:xfrm>
                <a:off x="8418018" y="2819011"/>
                <a:ext cx="165600" cy="73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F67BE5-6876-55BE-0C2B-C8FD7AE24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09071" y="2619746"/>
                  <a:ext cx="382768" cy="1135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C95A2C-E56F-9AC1-A308-1D05CB07A16B}"/>
                    </a:ext>
                  </a:extLst>
                </p14:cNvPr>
                <p14:cNvContentPartPr/>
                <p14:nvPr/>
              </p14:nvContentPartPr>
              <p14:xfrm>
                <a:off x="8358978" y="2952571"/>
                <a:ext cx="218520" cy="43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C95A2C-E56F-9AC1-A308-1D05CB07A1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50081" y="2753545"/>
                  <a:ext cx="435588" cy="82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F08235-6EEF-A420-7AE9-FBFC6E64AD25}"/>
                    </a:ext>
                  </a:extLst>
                </p14:cNvPr>
                <p14:cNvContentPartPr/>
                <p14:nvPr/>
              </p14:nvContentPartPr>
              <p14:xfrm>
                <a:off x="8360418" y="2933131"/>
                <a:ext cx="36000" cy="28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F08235-6EEF-A420-7AE9-FBFC6E64AD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52418" y="2733863"/>
                  <a:ext cx="251280" cy="680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515842-A9E1-6C02-7B55-F7A4CCDDB378}"/>
                    </a:ext>
                  </a:extLst>
                </p14:cNvPr>
                <p14:cNvContentPartPr/>
                <p14:nvPr/>
              </p14:nvContentPartPr>
              <p14:xfrm>
                <a:off x="8393538" y="2841691"/>
                <a:ext cx="282600" cy="53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515842-A9E1-6C02-7B55-F7A4CCDDB3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84566" y="2642503"/>
                  <a:ext cx="499817" cy="930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F0D8D6-E02F-8FCC-9719-BA5C0C77F19A}"/>
                    </a:ext>
                  </a:extLst>
                </p14:cNvPr>
                <p14:cNvContentPartPr/>
                <p14:nvPr/>
              </p14:nvContentPartPr>
              <p14:xfrm>
                <a:off x="8144058" y="2467291"/>
                <a:ext cx="492840" cy="140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F0D8D6-E02F-8FCC-9719-BA5C0C77F1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25885" y="2450690"/>
                  <a:ext cx="528458" cy="1442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8F4F1B-17C8-8253-B5CA-CC928D3225FD}"/>
                    </a:ext>
                  </a:extLst>
                </p14:cNvPr>
                <p14:cNvContentPartPr/>
                <p14:nvPr/>
              </p14:nvContentPartPr>
              <p14:xfrm>
                <a:off x="8176458" y="2487091"/>
                <a:ext cx="405000" cy="83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8F4F1B-17C8-8253-B5CA-CC928D3225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49442" y="2370895"/>
                  <a:ext cx="658306" cy="106368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BB0EAF-05B0-CEB9-F744-EB370A78A364}"/>
                </a:ext>
              </a:extLst>
            </p:cNvPr>
            <p:cNvGrpSpPr/>
            <p:nvPr/>
          </p:nvGrpSpPr>
          <p:grpSpPr>
            <a:xfrm>
              <a:off x="8919498" y="3307891"/>
              <a:ext cx="277920" cy="128520"/>
              <a:chOff x="8994912" y="3307892"/>
              <a:chExt cx="277920" cy="12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2BF9E8E-7E8C-4BC1-C3DC-ABF05F25FE54}"/>
                      </a:ext>
                    </a:extLst>
                  </p14:cNvPr>
                  <p14:cNvContentPartPr/>
                  <p14:nvPr/>
                </p14:nvContentPartPr>
                <p14:xfrm>
                  <a:off x="9165192" y="3323372"/>
                  <a:ext cx="107640" cy="1130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62C59D7-BED5-48B2-B44D-5089A7EA597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102552" y="3260732"/>
                    <a:ext cx="233280" cy="23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95EEC4B-AE7F-9A72-3E35-3C8302D7D261}"/>
                      </a:ext>
                    </a:extLst>
                  </p14:cNvPr>
                  <p14:cNvContentPartPr/>
                  <p14:nvPr/>
                </p14:nvContentPartPr>
                <p14:xfrm>
                  <a:off x="9001032" y="3373052"/>
                  <a:ext cx="16920" cy="144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3CC129F-3634-4CAB-847A-E8A42C95AD2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938392" y="3310412"/>
                    <a:ext cx="14256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ECCC1A6-B242-AFB3-4B9F-C5A9ADDB83DF}"/>
                      </a:ext>
                    </a:extLst>
                  </p14:cNvPr>
                  <p14:cNvContentPartPr/>
                  <p14:nvPr/>
                </p14:nvContentPartPr>
                <p14:xfrm>
                  <a:off x="8994912" y="3307892"/>
                  <a:ext cx="50400" cy="125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B94C692-A659-40E5-A584-A19A501DE15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932272" y="3244892"/>
                    <a:ext cx="176040" cy="251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6A0E46-1337-CC6B-7D9E-C9060340BE96}"/>
                    </a:ext>
                  </a:extLst>
                </p14:cNvPr>
                <p14:cNvContentPartPr/>
                <p14:nvPr/>
              </p14:nvContentPartPr>
              <p14:xfrm>
                <a:off x="9278418" y="3251011"/>
                <a:ext cx="69840" cy="11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6A0E46-1337-CC6B-7D9E-C9060340BE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52418" y="3135275"/>
                  <a:ext cx="321120" cy="3485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9E7F9F-E21B-8ADE-2BDF-34A9DA9F887A}"/>
              </a:ext>
            </a:extLst>
          </p:cNvPr>
          <p:cNvGrpSpPr/>
          <p:nvPr/>
        </p:nvGrpSpPr>
        <p:grpSpPr>
          <a:xfrm>
            <a:off x="8338112" y="2561369"/>
            <a:ext cx="1673153" cy="1731022"/>
            <a:chOff x="9036930" y="3008464"/>
            <a:chExt cx="1524000" cy="1709788"/>
          </a:xfrm>
        </p:grpSpPr>
        <p:pic>
          <p:nvPicPr>
            <p:cNvPr id="25" name="Picture 24" descr="Logo, icon&#10;&#10;Description automatically generated with medium confidence">
              <a:extLst>
                <a:ext uri="{FF2B5EF4-FFF2-40B4-BE49-F238E27FC236}">
                  <a16:creationId xmlns:a16="http://schemas.microsoft.com/office/drawing/2014/main" id="{E19B85FB-8494-81B7-9A03-ADCEF703B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930" y="3858716"/>
              <a:ext cx="1524000" cy="859536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2AD1EF-5A6D-B3A2-9FD1-3EB09A64B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548" y="3008464"/>
              <a:ext cx="809347" cy="809347"/>
            </a:xfrm>
            <a:prstGeom prst="rect">
              <a:avLst/>
            </a:prstGeom>
          </p:spPr>
        </p:pic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35A9A6AD-31E6-B420-3B4C-B33AF2F91DF7}"/>
                </a:ext>
              </a:extLst>
            </p:cNvPr>
            <p:cNvSpPr/>
            <p:nvPr/>
          </p:nvSpPr>
          <p:spPr>
            <a:xfrm rot="5400000">
              <a:off x="9605365" y="3187866"/>
              <a:ext cx="354600" cy="1380795"/>
            </a:xfrm>
            <a:prstGeom prst="rightBrac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CD32D1-09D2-A199-F33D-0227F9484C04}"/>
              </a:ext>
            </a:extLst>
          </p:cNvPr>
          <p:cNvCxnSpPr>
            <a:cxnSpLocks/>
          </p:cNvCxnSpPr>
          <p:nvPr/>
        </p:nvCxnSpPr>
        <p:spPr>
          <a:xfrm>
            <a:off x="4932221" y="5571843"/>
            <a:ext cx="1773382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5BD8847-744B-4E7B-D722-C12E86BDB3ED}"/>
              </a:ext>
            </a:extLst>
          </p:cNvPr>
          <p:cNvSpPr txBox="1"/>
          <p:nvPr/>
        </p:nvSpPr>
        <p:spPr>
          <a:xfrm>
            <a:off x="612288" y="6148798"/>
            <a:ext cx="87269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Lambercy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et al. "Neurorehabilitation from a distance: can intelligent technology support decentralized access to quality therapy?."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Frontiers in Robotics and AI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8 (2021)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25FF7ABB-1DAE-F331-CCC4-44730AE24DC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50081"/>
            <a:ext cx="1215684" cy="315571"/>
          </a:xfrm>
          <a:prstGeom prst="rect">
            <a:avLst/>
          </a:prstGeom>
        </p:spPr>
      </p:pic>
      <p:pic>
        <p:nvPicPr>
          <p:cNvPr id="41" name="Picture 40" descr="A picture containing design, sketch, illustration&#10;&#10;Description automatically generated">
            <a:extLst>
              <a:ext uri="{FF2B5EF4-FFF2-40B4-BE49-F238E27FC236}">
                <a16:creationId xmlns:a16="http://schemas.microsoft.com/office/drawing/2014/main" id="{0D1656F4-B185-8ECF-DADC-1B1FA2671D1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8" y="626700"/>
            <a:ext cx="1215684" cy="1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EEBB2-8A3B-F706-99A1-7792F33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JNRH 2023 - Biomechanics - Mathilde Legrand-Lestoille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989CF-D1EB-3AB3-B4A9-EA8E4C76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9A-145C-4824-8FCF-7AE7E7FD0876}" type="slidenum">
              <a:rPr lang="de-CH" smtClean="0"/>
              <a:t>9</a:t>
            </a:fld>
            <a:endParaRPr lang="de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0570C-614C-335B-A0D0-37A9B748CD42}"/>
              </a:ext>
            </a:extLst>
          </p:cNvPr>
          <p:cNvSpPr/>
          <p:nvPr/>
        </p:nvSpPr>
        <p:spPr>
          <a:xfrm>
            <a:off x="0" y="1338606"/>
            <a:ext cx="12192000" cy="131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3F1E1B-5094-8FA0-9D4A-C65885AA9485}"/>
              </a:ext>
            </a:extLst>
          </p:cNvPr>
          <p:cNvSpPr txBox="1"/>
          <p:nvPr/>
        </p:nvSpPr>
        <p:spPr>
          <a:xfrm>
            <a:off x="269910" y="2367170"/>
            <a:ext cx="3204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11 DOF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 pelvis rotations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 scapula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rotations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elbow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flexion</a:t>
            </a:r>
          </a:p>
          <a:p>
            <a:pPr algn="ctr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wrist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rotations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674873-5A01-CE94-08C2-3560CB41D35E}"/>
              </a:ext>
            </a:extLst>
          </p:cNvPr>
          <p:cNvSpPr txBox="1"/>
          <p:nvPr/>
        </p:nvSpPr>
        <p:spPr>
          <a:xfrm>
            <a:off x="8717615" y="2028616"/>
            <a:ext cx="3204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displacement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: EE placement = patient </a:t>
            </a:r>
          </a:p>
          <a:p>
            <a:pPr marL="342900" indent="-342900">
              <a:buFontTx/>
              <a:buChar char="-"/>
            </a:pP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for all arm joint angles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example_avatar_basicMethod_subTitles">
            <a:hlinkClick r:id="" action="ppaction://media"/>
            <a:extLst>
              <a:ext uri="{FF2B5EF4-FFF2-40B4-BE49-F238E27FC236}">
                <a16:creationId xmlns:a16="http://schemas.microsoft.com/office/drawing/2014/main" id="{8F417C37-1B43-F8D5-9B21-3AD032993E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659" t="7548" r="4220" b="4194"/>
          <a:stretch/>
        </p:blipFill>
        <p:spPr>
          <a:xfrm>
            <a:off x="3786970" y="2144597"/>
            <a:ext cx="4263317" cy="3062125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8A1A549-266F-0268-97C9-EAD54537B9BE}"/>
              </a:ext>
            </a:extLst>
          </p:cNvPr>
          <p:cNvSpPr txBox="1">
            <a:spLocks/>
          </p:cNvSpPr>
          <p:nvPr/>
        </p:nvSpPr>
        <p:spPr>
          <a:xfrm>
            <a:off x="339438" y="101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>
                <a:latin typeface="Arial" panose="020B0604020202020204" pitchFamily="34" charset="0"/>
                <a:cs typeface="Arial" panose="020B0604020202020204" pitchFamily="34" charset="0"/>
              </a:rPr>
              <a:t>Example II – quasi-static implementation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D35CD6FC-46DF-1421-B0FE-BAB086A5D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50081"/>
            <a:ext cx="1215684" cy="315571"/>
          </a:xfrm>
          <a:prstGeom prst="rect">
            <a:avLst/>
          </a:prstGeom>
        </p:spPr>
      </p:pic>
      <p:pic>
        <p:nvPicPr>
          <p:cNvPr id="41" name="Picture 40" descr="A picture containing design, sketch, illustration&#10;&#10;Description automatically generated">
            <a:extLst>
              <a:ext uri="{FF2B5EF4-FFF2-40B4-BE49-F238E27FC236}">
                <a16:creationId xmlns:a16="http://schemas.microsoft.com/office/drawing/2014/main" id="{2A3590D5-FE68-1180-EB4E-3FB98C342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8" y="626700"/>
            <a:ext cx="1215684" cy="183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1462CB-83A4-51C9-D871-F9CF9C44C688}"/>
              </a:ext>
            </a:extLst>
          </p:cNvPr>
          <p:cNvSpPr txBox="1"/>
          <p:nvPr/>
        </p:nvSpPr>
        <p:spPr>
          <a:xfrm>
            <a:off x="1872147" y="5566092"/>
            <a:ext cx="8455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fr-CH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, tests </a:t>
            </a:r>
            <a:r>
              <a:rPr lang="fr-CH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fr-CH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CH" sz="2200" i="1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de-CH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70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Widescreen</PresentationFormat>
  <Paragraphs>114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Virtual humanoid twin for impaired movement evaluation  Mathilde Lestoille  mathilde.lestoille@hest.ethz.ch  </vt:lpstr>
      <vt:lpstr>Assessing impaired motions</vt:lpstr>
      <vt:lpstr>PowerPoint Presentation</vt:lpstr>
      <vt:lpstr>PowerPoint Presentation</vt:lpstr>
      <vt:lpstr>PowerPoint Presentation</vt:lpstr>
      <vt:lpstr>PowerPoint Presentation</vt:lpstr>
      <vt:lpstr>Example I –static implementation</vt:lpstr>
      <vt:lpstr>Example II – quasi-static implementation</vt:lpstr>
      <vt:lpstr>PowerPoint Presentation</vt:lpstr>
      <vt:lpstr>Next steps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Lestoille  Mathilde</dc:creator>
  <cp:lastModifiedBy>Lestoille  Mathilde</cp:lastModifiedBy>
  <cp:revision>37</cp:revision>
  <dcterms:created xsi:type="dcterms:W3CDTF">2023-06-29T14:39:18Z</dcterms:created>
  <dcterms:modified xsi:type="dcterms:W3CDTF">2023-07-13T07:23:38Z</dcterms:modified>
</cp:coreProperties>
</file>